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1"/>
  </p:notesMasterIdLst>
  <p:handoutMasterIdLst>
    <p:handoutMasterId r:id="rId62"/>
  </p:handoutMasterIdLst>
  <p:sldIdLst>
    <p:sldId id="438" r:id="rId5"/>
    <p:sldId id="441" r:id="rId6"/>
    <p:sldId id="484" r:id="rId7"/>
    <p:sldId id="442" r:id="rId8"/>
    <p:sldId id="478" r:id="rId9"/>
    <p:sldId id="444" r:id="rId10"/>
    <p:sldId id="485" r:id="rId11"/>
    <p:sldId id="496" r:id="rId12"/>
    <p:sldId id="487" r:id="rId13"/>
    <p:sldId id="483" r:id="rId14"/>
    <p:sldId id="450" r:id="rId15"/>
    <p:sldId id="479" r:id="rId16"/>
    <p:sldId id="482" r:id="rId17"/>
    <p:sldId id="493" r:id="rId18"/>
    <p:sldId id="451" r:id="rId19"/>
    <p:sldId id="449" r:id="rId20"/>
    <p:sldId id="494" r:id="rId21"/>
    <p:sldId id="270" r:id="rId22"/>
    <p:sldId id="271" r:id="rId23"/>
    <p:sldId id="272" r:id="rId24"/>
    <p:sldId id="273" r:id="rId25"/>
    <p:sldId id="495" r:id="rId26"/>
    <p:sldId id="274" r:id="rId27"/>
    <p:sldId id="275" r:id="rId28"/>
    <p:sldId id="276" r:id="rId29"/>
    <p:sldId id="277" r:id="rId30"/>
    <p:sldId id="278" r:id="rId31"/>
    <p:sldId id="279" r:id="rId32"/>
    <p:sldId id="497" r:id="rId33"/>
    <p:sldId id="498" r:id="rId34"/>
    <p:sldId id="281" r:id="rId35"/>
    <p:sldId id="499" r:id="rId36"/>
    <p:sldId id="500" r:id="rId37"/>
    <p:sldId id="501" r:id="rId38"/>
    <p:sldId id="502" r:id="rId39"/>
    <p:sldId id="503" r:id="rId40"/>
    <p:sldId id="504" r:id="rId41"/>
    <p:sldId id="282" r:id="rId42"/>
    <p:sldId id="283" r:id="rId43"/>
    <p:sldId id="284" r:id="rId44"/>
    <p:sldId id="285" r:id="rId45"/>
    <p:sldId id="488" r:id="rId46"/>
    <p:sldId id="489" r:id="rId47"/>
    <p:sldId id="288" r:id="rId48"/>
    <p:sldId id="490" r:id="rId49"/>
    <p:sldId id="491" r:id="rId50"/>
    <p:sldId id="492" r:id="rId51"/>
    <p:sldId id="292" r:id="rId52"/>
    <p:sldId id="293" r:id="rId53"/>
    <p:sldId id="294" r:id="rId54"/>
    <p:sldId id="295" r:id="rId55"/>
    <p:sldId id="296" r:id="rId56"/>
    <p:sldId id="297" r:id="rId57"/>
    <p:sldId id="298" r:id="rId58"/>
    <p:sldId id="299" r:id="rId59"/>
    <p:sldId id="300" r:id="rId6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3840">
          <p15:clr>
            <a:srgbClr val="A4A3A4"/>
          </p15:clr>
        </p15:guide>
        <p15:guide id="7" orient="horz" pos="2115" userDrawn="1">
          <p15:clr>
            <a:srgbClr val="A4A3A4"/>
          </p15:clr>
        </p15:guide>
      </p15:sldGuideLst>
    </p:ext>
    <p:ext uri="{2D200454-40CA-4A62-9FC3-DE9A4176ACB9}">
      <p15:notesGuideLst xmlns:p15="http://schemas.microsoft.com/office/powerpoint/2012/main"/>
    </p:ext>
    <p:ext uri="http://customooxmlschemas.google.com/">
      <go:slidesCustomData xmlns="" xmlns:p15="http://schemas.microsoft.com/office/powerpoint/2012/main" xmlns:go="http://customooxmlschemas.google.com/" roundtripDataSignature="AMtx7mgVXSkbIVNnksx3h5fBGPo89ETWmw==" r:id="rId63"/>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25DAE9-2AEF-9272-2ED5-ABA47D0D853E}" name="SYNYO" initials="S" userId="SYNYO" providerId="None"/>
  <p188:author id="{31089CF1-DEB5-D0A3-761C-6FF25130BEEE}" name="Strahil Birov" initials="SB" userId="Strahil Birov"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onika.stickler@roteskreuz.a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325D"/>
    <a:srgbClr val="1B456C"/>
    <a:srgbClr val="FFFFFF"/>
    <a:srgbClr val="81B3D9"/>
    <a:srgbClr val="BDD7EB"/>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2D0E97-3973-490F-BE57-AA2ADD6127BC}" v="51" dt="2022-02-21T13:27:44.944"/>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2714" autoAdjust="0"/>
  </p:normalViewPr>
  <p:slideViewPr>
    <p:cSldViewPr snapToGrid="0" showGuides="1">
      <p:cViewPr varScale="1">
        <p:scale>
          <a:sx n="102" d="100"/>
          <a:sy n="102" d="100"/>
        </p:scale>
        <p:origin x="864" y="102"/>
      </p:cViewPr>
      <p:guideLst>
        <p:guide pos="3840"/>
        <p:guide orient="horz" pos="2115"/>
      </p:guideLst>
    </p:cSldViewPr>
  </p:slideViewPr>
  <p:outlineViewPr>
    <p:cViewPr>
      <p:scale>
        <a:sx n="33" d="100"/>
        <a:sy n="33" d="100"/>
      </p:scale>
      <p:origin x="0" y="-7620"/>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varScale="1">
        <p:scale>
          <a:sx n="96" d="100"/>
          <a:sy n="96" d="100"/>
        </p:scale>
        <p:origin x="355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customschemas.google.com/relationships/presentationmetadata" Target="metadata"/><Relationship Id="rId68" Type="http://schemas.openxmlformats.org/officeDocument/2006/relationships/tableStyles" Target="tableStyles.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commentAuthors" Target="commentAuthors.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as Deimel" userId="a3ede49c-488e-4dd2-a078-a8a4abc61945" providerId="ADAL" clId="{EA2D0E97-3973-490F-BE57-AA2ADD6127BC}"/>
    <pc:docChg chg="undo custSel addSld delSld modSld sldOrd">
      <pc:chgData name="Lucas Deimel" userId="a3ede49c-488e-4dd2-a078-a8a4abc61945" providerId="ADAL" clId="{EA2D0E97-3973-490F-BE57-AA2ADD6127BC}" dt="2022-02-21T13:27:44.940" v="3179"/>
      <pc:docMkLst>
        <pc:docMk/>
      </pc:docMkLst>
      <pc:sldChg chg="addSp delSp modSp add del mod setBg modClrScheme chgLayout">
        <pc:chgData name="Lucas Deimel" userId="a3ede49c-488e-4dd2-a078-a8a4abc61945" providerId="ADAL" clId="{EA2D0E97-3973-490F-BE57-AA2ADD6127BC}" dt="2022-02-21T10:04:03.272" v="1908" actId="20577"/>
        <pc:sldMkLst>
          <pc:docMk/>
          <pc:sldMk cId="0" sldId="270"/>
        </pc:sldMkLst>
        <pc:spChg chg="add del mod ord">
          <ac:chgData name="Lucas Deimel" userId="a3ede49c-488e-4dd2-a078-a8a4abc61945" providerId="ADAL" clId="{EA2D0E97-3973-490F-BE57-AA2ADD6127BC}" dt="2022-02-21T09:54:54.544" v="1603" actId="478"/>
          <ac:spMkLst>
            <pc:docMk/>
            <pc:sldMk cId="0" sldId="270"/>
            <ac:spMk id="2" creationId="{D6B50F12-8F1F-4AF8-8F70-3A154D1387A3}"/>
          </ac:spMkLst>
        </pc:spChg>
        <pc:spChg chg="mod">
          <ac:chgData name="Lucas Deimel" userId="a3ede49c-488e-4dd2-a078-a8a4abc61945" providerId="ADAL" clId="{EA2D0E97-3973-490F-BE57-AA2ADD6127BC}" dt="2022-02-21T09:58:34.527" v="1700" actId="20577"/>
          <ac:spMkLst>
            <pc:docMk/>
            <pc:sldMk cId="0" sldId="270"/>
            <ac:spMk id="282" creationId="{00000000-0000-0000-0000-000000000000}"/>
          </ac:spMkLst>
        </pc:spChg>
        <pc:spChg chg="mod">
          <ac:chgData name="Lucas Deimel" userId="a3ede49c-488e-4dd2-a078-a8a4abc61945" providerId="ADAL" clId="{EA2D0E97-3973-490F-BE57-AA2ADD6127BC}" dt="2022-02-21T10:04:03.272" v="1908" actId="20577"/>
          <ac:spMkLst>
            <pc:docMk/>
            <pc:sldMk cId="0" sldId="270"/>
            <ac:spMk id="285" creationId="{00000000-0000-0000-0000-000000000000}"/>
          </ac:spMkLst>
        </pc:spChg>
      </pc:sldChg>
      <pc:sldChg chg="modSp add del mod">
        <pc:chgData name="Lucas Deimel" userId="a3ede49c-488e-4dd2-a078-a8a4abc61945" providerId="ADAL" clId="{EA2D0E97-3973-490F-BE57-AA2ADD6127BC}" dt="2022-02-21T10:25:39.569" v="2331" actId="20577"/>
        <pc:sldMkLst>
          <pc:docMk/>
          <pc:sldMk cId="0" sldId="271"/>
        </pc:sldMkLst>
        <pc:spChg chg="mod">
          <ac:chgData name="Lucas Deimel" userId="a3ede49c-488e-4dd2-a078-a8a4abc61945" providerId="ADAL" clId="{EA2D0E97-3973-490F-BE57-AA2ADD6127BC}" dt="2022-02-21T10:04:48.490" v="1929" actId="20577"/>
          <ac:spMkLst>
            <pc:docMk/>
            <pc:sldMk cId="0" sldId="271"/>
            <ac:spMk id="294" creationId="{00000000-0000-0000-0000-000000000000}"/>
          </ac:spMkLst>
        </pc:spChg>
        <pc:spChg chg="mod">
          <ac:chgData name="Lucas Deimel" userId="a3ede49c-488e-4dd2-a078-a8a4abc61945" providerId="ADAL" clId="{EA2D0E97-3973-490F-BE57-AA2ADD6127BC}" dt="2022-02-21T10:24:13.344" v="2244" actId="20577"/>
          <ac:spMkLst>
            <pc:docMk/>
            <pc:sldMk cId="0" sldId="271"/>
            <ac:spMk id="298" creationId="{00000000-0000-0000-0000-000000000000}"/>
          </ac:spMkLst>
        </pc:spChg>
        <pc:spChg chg="mod">
          <ac:chgData name="Lucas Deimel" userId="a3ede49c-488e-4dd2-a078-a8a4abc61945" providerId="ADAL" clId="{EA2D0E97-3973-490F-BE57-AA2ADD6127BC}" dt="2022-02-21T10:25:38.780" v="2330" actId="20577"/>
          <ac:spMkLst>
            <pc:docMk/>
            <pc:sldMk cId="0" sldId="271"/>
            <ac:spMk id="299" creationId="{00000000-0000-0000-0000-000000000000}"/>
          </ac:spMkLst>
        </pc:spChg>
        <pc:spChg chg="mod">
          <ac:chgData name="Lucas Deimel" userId="a3ede49c-488e-4dd2-a078-a8a4abc61945" providerId="ADAL" clId="{EA2D0E97-3973-490F-BE57-AA2ADD6127BC}" dt="2022-02-21T10:25:39.569" v="2331" actId="20577"/>
          <ac:spMkLst>
            <pc:docMk/>
            <pc:sldMk cId="0" sldId="271"/>
            <ac:spMk id="300" creationId="{00000000-0000-0000-0000-000000000000}"/>
          </ac:spMkLst>
        </pc:spChg>
      </pc:sldChg>
      <pc:sldChg chg="modSp add del mod">
        <pc:chgData name="Lucas Deimel" userId="a3ede49c-488e-4dd2-a078-a8a4abc61945" providerId="ADAL" clId="{EA2D0E97-3973-490F-BE57-AA2ADD6127BC}" dt="2022-02-21T10:38:22.513" v="2601" actId="948"/>
        <pc:sldMkLst>
          <pc:docMk/>
          <pc:sldMk cId="0" sldId="272"/>
        </pc:sldMkLst>
        <pc:spChg chg="mod">
          <ac:chgData name="Lucas Deimel" userId="a3ede49c-488e-4dd2-a078-a8a4abc61945" providerId="ADAL" clId="{EA2D0E97-3973-490F-BE57-AA2ADD6127BC}" dt="2022-02-21T10:27:05.771" v="2371" actId="207"/>
          <ac:spMkLst>
            <pc:docMk/>
            <pc:sldMk cId="0" sldId="272"/>
            <ac:spMk id="305" creationId="{00000000-0000-0000-0000-000000000000}"/>
          </ac:spMkLst>
        </pc:spChg>
        <pc:spChg chg="mod">
          <ac:chgData name="Lucas Deimel" userId="a3ede49c-488e-4dd2-a078-a8a4abc61945" providerId="ADAL" clId="{EA2D0E97-3973-490F-BE57-AA2ADD6127BC}" dt="2022-02-21T10:38:22.513" v="2601" actId="948"/>
          <ac:spMkLst>
            <pc:docMk/>
            <pc:sldMk cId="0" sldId="272"/>
            <ac:spMk id="306" creationId="{00000000-0000-0000-0000-000000000000}"/>
          </ac:spMkLst>
        </pc:spChg>
      </pc:sldChg>
      <pc:sldChg chg="modSp add del mod">
        <pc:chgData name="Lucas Deimel" userId="a3ede49c-488e-4dd2-a078-a8a4abc61945" providerId="ADAL" clId="{EA2D0E97-3973-490F-BE57-AA2ADD6127BC}" dt="2022-02-21T11:14:27.507" v="2729" actId="20577"/>
        <pc:sldMkLst>
          <pc:docMk/>
          <pc:sldMk cId="0" sldId="273"/>
        </pc:sldMkLst>
        <pc:spChg chg="mod">
          <ac:chgData name="Lucas Deimel" userId="a3ede49c-488e-4dd2-a078-a8a4abc61945" providerId="ADAL" clId="{EA2D0E97-3973-490F-BE57-AA2ADD6127BC}" dt="2022-02-21T10:38:27.210" v="2602"/>
          <ac:spMkLst>
            <pc:docMk/>
            <pc:sldMk cId="0" sldId="273"/>
            <ac:spMk id="314" creationId="{00000000-0000-0000-0000-000000000000}"/>
          </ac:spMkLst>
        </pc:spChg>
        <pc:spChg chg="mod">
          <ac:chgData name="Lucas Deimel" userId="a3ede49c-488e-4dd2-a078-a8a4abc61945" providerId="ADAL" clId="{EA2D0E97-3973-490F-BE57-AA2ADD6127BC}" dt="2022-02-21T11:14:27.507" v="2729" actId="20577"/>
          <ac:spMkLst>
            <pc:docMk/>
            <pc:sldMk cId="0" sldId="273"/>
            <ac:spMk id="315" creationId="{00000000-0000-0000-0000-000000000000}"/>
          </ac:spMkLst>
        </pc:spChg>
      </pc:sldChg>
      <pc:sldChg chg="modSp add del mod">
        <pc:chgData name="Lucas Deimel" userId="a3ede49c-488e-4dd2-a078-a8a4abc61945" providerId="ADAL" clId="{EA2D0E97-3973-490F-BE57-AA2ADD6127BC}" dt="2022-02-21T11:18:54.382" v="2876"/>
        <pc:sldMkLst>
          <pc:docMk/>
          <pc:sldMk cId="0" sldId="274"/>
        </pc:sldMkLst>
        <pc:spChg chg="mod">
          <ac:chgData name="Lucas Deimel" userId="a3ede49c-488e-4dd2-a078-a8a4abc61945" providerId="ADAL" clId="{EA2D0E97-3973-490F-BE57-AA2ADD6127BC}" dt="2022-02-21T11:14:51.041" v="2730"/>
          <ac:spMkLst>
            <pc:docMk/>
            <pc:sldMk cId="0" sldId="274"/>
            <ac:spMk id="323" creationId="{00000000-0000-0000-0000-000000000000}"/>
          </ac:spMkLst>
        </pc:spChg>
        <pc:spChg chg="mod">
          <ac:chgData name="Lucas Deimel" userId="a3ede49c-488e-4dd2-a078-a8a4abc61945" providerId="ADAL" clId="{EA2D0E97-3973-490F-BE57-AA2ADD6127BC}" dt="2022-02-21T11:17:07.703" v="2835" actId="20577"/>
          <ac:spMkLst>
            <pc:docMk/>
            <pc:sldMk cId="0" sldId="274"/>
            <ac:spMk id="324" creationId="{00000000-0000-0000-0000-000000000000}"/>
          </ac:spMkLst>
        </pc:spChg>
        <pc:spChg chg="mod">
          <ac:chgData name="Lucas Deimel" userId="a3ede49c-488e-4dd2-a078-a8a4abc61945" providerId="ADAL" clId="{EA2D0E97-3973-490F-BE57-AA2ADD6127BC}" dt="2022-02-21T11:18:54.382" v="2876"/>
          <ac:spMkLst>
            <pc:docMk/>
            <pc:sldMk cId="0" sldId="274"/>
            <ac:spMk id="328" creationId="{00000000-0000-0000-0000-000000000000}"/>
          </ac:spMkLst>
        </pc:spChg>
      </pc:sldChg>
      <pc:sldChg chg="modSp add del mod">
        <pc:chgData name="Lucas Deimel" userId="a3ede49c-488e-4dd2-a078-a8a4abc61945" providerId="ADAL" clId="{EA2D0E97-3973-490F-BE57-AA2ADD6127BC}" dt="2022-02-21T11:26:08.139" v="2999" actId="20577"/>
        <pc:sldMkLst>
          <pc:docMk/>
          <pc:sldMk cId="0" sldId="275"/>
        </pc:sldMkLst>
        <pc:spChg chg="mod">
          <ac:chgData name="Lucas Deimel" userId="a3ede49c-488e-4dd2-a078-a8a4abc61945" providerId="ADAL" clId="{EA2D0E97-3973-490F-BE57-AA2ADD6127BC}" dt="2022-02-21T11:19:09.550" v="2877"/>
          <ac:spMkLst>
            <pc:docMk/>
            <pc:sldMk cId="0" sldId="275"/>
            <ac:spMk id="336" creationId="{00000000-0000-0000-0000-000000000000}"/>
          </ac:spMkLst>
        </pc:spChg>
        <pc:spChg chg="mod">
          <ac:chgData name="Lucas Deimel" userId="a3ede49c-488e-4dd2-a078-a8a4abc61945" providerId="ADAL" clId="{EA2D0E97-3973-490F-BE57-AA2ADD6127BC}" dt="2022-02-21T11:21:08.515" v="2957" actId="20577"/>
          <ac:spMkLst>
            <pc:docMk/>
            <pc:sldMk cId="0" sldId="275"/>
            <ac:spMk id="337" creationId="{00000000-0000-0000-0000-000000000000}"/>
          </ac:spMkLst>
        </pc:spChg>
        <pc:spChg chg="mod">
          <ac:chgData name="Lucas Deimel" userId="a3ede49c-488e-4dd2-a078-a8a4abc61945" providerId="ADAL" clId="{EA2D0E97-3973-490F-BE57-AA2ADD6127BC}" dt="2022-02-21T11:26:08.139" v="2999" actId="20577"/>
          <ac:spMkLst>
            <pc:docMk/>
            <pc:sldMk cId="0" sldId="275"/>
            <ac:spMk id="341" creationId="{00000000-0000-0000-0000-000000000000}"/>
          </ac:spMkLst>
        </pc:spChg>
        <pc:grpChg chg="mod">
          <ac:chgData name="Lucas Deimel" userId="a3ede49c-488e-4dd2-a078-a8a4abc61945" providerId="ADAL" clId="{EA2D0E97-3973-490F-BE57-AA2ADD6127BC}" dt="2022-02-21T11:20:11.995" v="2937" actId="1035"/>
          <ac:grpSpMkLst>
            <pc:docMk/>
            <pc:sldMk cId="0" sldId="275"/>
            <ac:grpSpMk id="342" creationId="{00000000-0000-0000-0000-000000000000}"/>
          </ac:grpSpMkLst>
        </pc:grpChg>
      </pc:sldChg>
      <pc:sldChg chg="modSp add del mod">
        <pc:chgData name="Lucas Deimel" userId="a3ede49c-488e-4dd2-a078-a8a4abc61945" providerId="ADAL" clId="{EA2D0E97-3973-490F-BE57-AA2ADD6127BC}" dt="2022-02-21T11:27:56.637" v="3012"/>
        <pc:sldMkLst>
          <pc:docMk/>
          <pc:sldMk cId="0" sldId="276"/>
        </pc:sldMkLst>
        <pc:spChg chg="mod">
          <ac:chgData name="Lucas Deimel" userId="a3ede49c-488e-4dd2-a078-a8a4abc61945" providerId="ADAL" clId="{EA2D0E97-3973-490F-BE57-AA2ADD6127BC}" dt="2022-02-21T11:26:26.608" v="3000"/>
          <ac:spMkLst>
            <pc:docMk/>
            <pc:sldMk cId="0" sldId="276"/>
            <ac:spMk id="349" creationId="{00000000-0000-0000-0000-000000000000}"/>
          </ac:spMkLst>
        </pc:spChg>
        <pc:spChg chg="mod">
          <ac:chgData name="Lucas Deimel" userId="a3ede49c-488e-4dd2-a078-a8a4abc61945" providerId="ADAL" clId="{EA2D0E97-3973-490F-BE57-AA2ADD6127BC}" dt="2022-02-21T11:26:52.093" v="3011" actId="20577"/>
          <ac:spMkLst>
            <pc:docMk/>
            <pc:sldMk cId="0" sldId="276"/>
            <ac:spMk id="350" creationId="{00000000-0000-0000-0000-000000000000}"/>
          </ac:spMkLst>
        </pc:spChg>
        <pc:spChg chg="mod">
          <ac:chgData name="Lucas Deimel" userId="a3ede49c-488e-4dd2-a078-a8a4abc61945" providerId="ADAL" clId="{EA2D0E97-3973-490F-BE57-AA2ADD6127BC}" dt="2022-02-21T11:27:56.637" v="3012"/>
          <ac:spMkLst>
            <pc:docMk/>
            <pc:sldMk cId="0" sldId="276"/>
            <ac:spMk id="354" creationId="{00000000-0000-0000-0000-000000000000}"/>
          </ac:spMkLst>
        </pc:spChg>
      </pc:sldChg>
      <pc:sldChg chg="modSp add del mod">
        <pc:chgData name="Lucas Deimel" userId="a3ede49c-488e-4dd2-a078-a8a4abc61945" providerId="ADAL" clId="{EA2D0E97-3973-490F-BE57-AA2ADD6127BC}" dt="2022-02-21T11:31:25.018" v="3015"/>
        <pc:sldMkLst>
          <pc:docMk/>
          <pc:sldMk cId="0" sldId="277"/>
        </pc:sldMkLst>
        <pc:spChg chg="mod">
          <ac:chgData name="Lucas Deimel" userId="a3ede49c-488e-4dd2-a078-a8a4abc61945" providerId="ADAL" clId="{EA2D0E97-3973-490F-BE57-AA2ADD6127BC}" dt="2022-02-21T11:31:19.072" v="3013" actId="6549"/>
          <ac:spMkLst>
            <pc:docMk/>
            <pc:sldMk cId="0" sldId="277"/>
            <ac:spMk id="371" creationId="{00000000-0000-0000-0000-000000000000}"/>
          </ac:spMkLst>
        </pc:spChg>
      </pc:sldChg>
      <pc:sldChg chg="modSp add del mod">
        <pc:chgData name="Lucas Deimel" userId="a3ede49c-488e-4dd2-a078-a8a4abc61945" providerId="ADAL" clId="{EA2D0E97-3973-490F-BE57-AA2ADD6127BC}" dt="2022-02-21T11:37:04.784" v="3033" actId="207"/>
        <pc:sldMkLst>
          <pc:docMk/>
          <pc:sldMk cId="0" sldId="278"/>
        </pc:sldMkLst>
        <pc:spChg chg="mod">
          <ac:chgData name="Lucas Deimel" userId="a3ede49c-488e-4dd2-a078-a8a4abc61945" providerId="ADAL" clId="{EA2D0E97-3973-490F-BE57-AA2ADD6127BC}" dt="2022-02-21T11:37:04.784" v="3033" actId="207"/>
          <ac:spMkLst>
            <pc:docMk/>
            <pc:sldMk cId="0" sldId="278"/>
            <ac:spMk id="382" creationId="{00000000-0000-0000-0000-000000000000}"/>
          </ac:spMkLst>
        </pc:spChg>
      </pc:sldChg>
      <pc:sldChg chg="modSp add del mod">
        <pc:chgData name="Lucas Deimel" userId="a3ede49c-488e-4dd2-a078-a8a4abc61945" providerId="ADAL" clId="{EA2D0E97-3973-490F-BE57-AA2ADD6127BC}" dt="2022-02-21T11:37:08.134" v="3034" actId="207"/>
        <pc:sldMkLst>
          <pc:docMk/>
          <pc:sldMk cId="0" sldId="279"/>
        </pc:sldMkLst>
        <pc:spChg chg="mod">
          <ac:chgData name="Lucas Deimel" userId="a3ede49c-488e-4dd2-a078-a8a4abc61945" providerId="ADAL" clId="{EA2D0E97-3973-490F-BE57-AA2ADD6127BC}" dt="2022-02-21T11:37:08.134" v="3034" actId="207"/>
          <ac:spMkLst>
            <pc:docMk/>
            <pc:sldMk cId="0" sldId="279"/>
            <ac:spMk id="388" creationId="{00000000-0000-0000-0000-000000000000}"/>
          </ac:spMkLst>
        </pc:spChg>
        <pc:spChg chg="mod">
          <ac:chgData name="Lucas Deimel" userId="a3ede49c-488e-4dd2-a078-a8a4abc61945" providerId="ADAL" clId="{EA2D0E97-3973-490F-BE57-AA2ADD6127BC}" dt="2022-02-21T11:33:13.815" v="3019" actId="6549"/>
          <ac:spMkLst>
            <pc:docMk/>
            <pc:sldMk cId="0" sldId="279"/>
            <ac:spMk id="390" creationId="{00000000-0000-0000-0000-000000000000}"/>
          </ac:spMkLst>
        </pc:spChg>
      </pc:sldChg>
      <pc:sldChg chg="modSp add del mod">
        <pc:chgData name="Lucas Deimel" userId="a3ede49c-488e-4dd2-a078-a8a4abc61945" providerId="ADAL" clId="{EA2D0E97-3973-490F-BE57-AA2ADD6127BC}" dt="2022-02-21T11:33:30.362" v="3025" actId="207"/>
        <pc:sldMkLst>
          <pc:docMk/>
          <pc:sldMk cId="0" sldId="280"/>
        </pc:sldMkLst>
        <pc:spChg chg="mod">
          <ac:chgData name="Lucas Deimel" userId="a3ede49c-488e-4dd2-a078-a8a4abc61945" providerId="ADAL" clId="{EA2D0E97-3973-490F-BE57-AA2ADD6127BC}" dt="2022-02-21T11:33:30.362" v="3025" actId="207"/>
          <ac:spMkLst>
            <pc:docMk/>
            <pc:sldMk cId="0" sldId="280"/>
            <ac:spMk id="396" creationId="{00000000-0000-0000-0000-000000000000}"/>
          </ac:spMkLst>
        </pc:spChg>
      </pc:sldChg>
      <pc:sldChg chg="modSp add del mod">
        <pc:chgData name="Lucas Deimel" userId="a3ede49c-488e-4dd2-a078-a8a4abc61945" providerId="ADAL" clId="{EA2D0E97-3973-490F-BE57-AA2ADD6127BC}" dt="2022-02-21T11:36:14.519" v="3028"/>
        <pc:sldMkLst>
          <pc:docMk/>
          <pc:sldMk cId="0" sldId="281"/>
        </pc:sldMkLst>
        <pc:spChg chg="mod">
          <ac:chgData name="Lucas Deimel" userId="a3ede49c-488e-4dd2-a078-a8a4abc61945" providerId="ADAL" clId="{EA2D0E97-3973-490F-BE57-AA2ADD6127BC}" dt="2022-02-21T11:36:10.572" v="3026" actId="6549"/>
          <ac:spMkLst>
            <pc:docMk/>
            <pc:sldMk cId="0" sldId="281"/>
            <ac:spMk id="407" creationId="{00000000-0000-0000-0000-000000000000}"/>
          </ac:spMkLst>
        </pc:spChg>
      </pc:sldChg>
      <pc:sldChg chg="add del setBg">
        <pc:chgData name="Lucas Deimel" userId="a3ede49c-488e-4dd2-a078-a8a4abc61945" providerId="ADAL" clId="{EA2D0E97-3973-490F-BE57-AA2ADD6127BC}" dt="2022-02-21T11:36:40.802" v="3032"/>
        <pc:sldMkLst>
          <pc:docMk/>
          <pc:sldMk cId="0" sldId="282"/>
        </pc:sldMkLst>
      </pc:sldChg>
      <pc:sldChg chg="modSp add del mod">
        <pc:chgData name="Lucas Deimel" userId="a3ede49c-488e-4dd2-a078-a8a4abc61945" providerId="ADAL" clId="{EA2D0E97-3973-490F-BE57-AA2ADD6127BC}" dt="2022-02-21T11:37:40.525" v="3039" actId="1076"/>
        <pc:sldMkLst>
          <pc:docMk/>
          <pc:sldMk cId="0" sldId="283"/>
        </pc:sldMkLst>
        <pc:spChg chg="mod">
          <ac:chgData name="Lucas Deimel" userId="a3ede49c-488e-4dd2-a078-a8a4abc61945" providerId="ADAL" clId="{EA2D0E97-3973-490F-BE57-AA2ADD6127BC}" dt="2022-02-21T11:37:40.525" v="3039" actId="1076"/>
          <ac:spMkLst>
            <pc:docMk/>
            <pc:sldMk cId="0" sldId="283"/>
            <ac:spMk id="430" creationId="{00000000-0000-0000-0000-000000000000}"/>
          </ac:spMkLst>
        </pc:spChg>
      </pc:sldChg>
      <pc:sldChg chg="add del setBg">
        <pc:chgData name="Lucas Deimel" userId="a3ede49c-488e-4dd2-a078-a8a4abc61945" providerId="ADAL" clId="{EA2D0E97-3973-490F-BE57-AA2ADD6127BC}" dt="2022-02-21T09:54:11.512" v="1597"/>
        <pc:sldMkLst>
          <pc:docMk/>
          <pc:sldMk cId="0" sldId="284"/>
        </pc:sldMkLst>
      </pc:sldChg>
      <pc:sldChg chg="modSp add del mod">
        <pc:chgData name="Lucas Deimel" userId="a3ede49c-488e-4dd2-a078-a8a4abc61945" providerId="ADAL" clId="{EA2D0E97-3973-490F-BE57-AA2ADD6127BC}" dt="2022-02-21T12:42:07.379" v="3048" actId="1076"/>
        <pc:sldMkLst>
          <pc:docMk/>
          <pc:sldMk cId="0" sldId="285"/>
        </pc:sldMkLst>
        <pc:spChg chg="mod">
          <ac:chgData name="Lucas Deimel" userId="a3ede49c-488e-4dd2-a078-a8a4abc61945" providerId="ADAL" clId="{EA2D0E97-3973-490F-BE57-AA2ADD6127BC}" dt="2022-02-21T12:39:50.301" v="3042" actId="207"/>
          <ac:spMkLst>
            <pc:docMk/>
            <pc:sldMk cId="0" sldId="285"/>
            <ac:spMk id="444" creationId="{00000000-0000-0000-0000-000000000000}"/>
          </ac:spMkLst>
        </pc:spChg>
        <pc:spChg chg="mod">
          <ac:chgData name="Lucas Deimel" userId="a3ede49c-488e-4dd2-a078-a8a4abc61945" providerId="ADAL" clId="{EA2D0E97-3973-490F-BE57-AA2ADD6127BC}" dt="2022-02-21T12:42:07.379" v="3048" actId="1076"/>
          <ac:spMkLst>
            <pc:docMk/>
            <pc:sldMk cId="0" sldId="285"/>
            <ac:spMk id="446" creationId="{00000000-0000-0000-0000-000000000000}"/>
          </ac:spMkLst>
        </pc:spChg>
      </pc:sldChg>
      <pc:sldChg chg="add del">
        <pc:chgData name="Lucas Deimel" userId="a3ede49c-488e-4dd2-a078-a8a4abc61945" providerId="ADAL" clId="{EA2D0E97-3973-490F-BE57-AA2ADD6127BC}" dt="2022-02-21T12:40:41.866" v="3044" actId="47"/>
        <pc:sldMkLst>
          <pc:docMk/>
          <pc:sldMk cId="0" sldId="286"/>
        </pc:sldMkLst>
      </pc:sldChg>
      <pc:sldChg chg="add del">
        <pc:chgData name="Lucas Deimel" userId="a3ede49c-488e-4dd2-a078-a8a4abc61945" providerId="ADAL" clId="{EA2D0E97-3973-490F-BE57-AA2ADD6127BC}" dt="2022-02-21T12:42:54.365" v="3050" actId="47"/>
        <pc:sldMkLst>
          <pc:docMk/>
          <pc:sldMk cId="0" sldId="287"/>
        </pc:sldMkLst>
      </pc:sldChg>
      <pc:sldChg chg="modSp add del mod">
        <pc:chgData name="Lucas Deimel" userId="a3ede49c-488e-4dd2-a078-a8a4abc61945" providerId="ADAL" clId="{EA2D0E97-3973-490F-BE57-AA2ADD6127BC}" dt="2022-02-21T12:45:30.846" v="3146" actId="20577"/>
        <pc:sldMkLst>
          <pc:docMk/>
          <pc:sldMk cId="0" sldId="288"/>
        </pc:sldMkLst>
        <pc:spChg chg="mod">
          <ac:chgData name="Lucas Deimel" userId="a3ede49c-488e-4dd2-a078-a8a4abc61945" providerId="ADAL" clId="{EA2D0E97-3973-490F-BE57-AA2ADD6127BC}" dt="2022-02-21T12:44:07.069" v="3086" actId="6549"/>
          <ac:spMkLst>
            <pc:docMk/>
            <pc:sldMk cId="0" sldId="288"/>
            <ac:spMk id="473" creationId="{00000000-0000-0000-0000-000000000000}"/>
          </ac:spMkLst>
        </pc:spChg>
        <pc:spChg chg="mod">
          <ac:chgData name="Lucas Deimel" userId="a3ede49c-488e-4dd2-a078-a8a4abc61945" providerId="ADAL" clId="{EA2D0E97-3973-490F-BE57-AA2ADD6127BC}" dt="2022-02-21T12:43:42.378" v="3081" actId="20577"/>
          <ac:spMkLst>
            <pc:docMk/>
            <pc:sldMk cId="0" sldId="288"/>
            <ac:spMk id="474" creationId="{00000000-0000-0000-0000-000000000000}"/>
          </ac:spMkLst>
        </pc:spChg>
        <pc:spChg chg="mod">
          <ac:chgData name="Lucas Deimel" userId="a3ede49c-488e-4dd2-a078-a8a4abc61945" providerId="ADAL" clId="{EA2D0E97-3973-490F-BE57-AA2ADD6127BC}" dt="2022-02-21T12:43:55.499" v="3084" actId="14100"/>
          <ac:spMkLst>
            <pc:docMk/>
            <pc:sldMk cId="0" sldId="288"/>
            <ac:spMk id="475" creationId="{00000000-0000-0000-0000-000000000000}"/>
          </ac:spMkLst>
        </pc:spChg>
        <pc:spChg chg="mod">
          <ac:chgData name="Lucas Deimel" userId="a3ede49c-488e-4dd2-a078-a8a4abc61945" providerId="ADAL" clId="{EA2D0E97-3973-490F-BE57-AA2ADD6127BC}" dt="2022-02-21T12:44:23.885" v="3097" actId="20577"/>
          <ac:spMkLst>
            <pc:docMk/>
            <pc:sldMk cId="0" sldId="288"/>
            <ac:spMk id="476" creationId="{00000000-0000-0000-0000-000000000000}"/>
          </ac:spMkLst>
        </pc:spChg>
        <pc:spChg chg="mod">
          <ac:chgData name="Lucas Deimel" userId="a3ede49c-488e-4dd2-a078-a8a4abc61945" providerId="ADAL" clId="{EA2D0E97-3973-490F-BE57-AA2ADD6127BC}" dt="2022-02-21T12:45:30.846" v="3146" actId="20577"/>
          <ac:spMkLst>
            <pc:docMk/>
            <pc:sldMk cId="0" sldId="288"/>
            <ac:spMk id="477" creationId="{00000000-0000-0000-0000-000000000000}"/>
          </ac:spMkLst>
        </pc:spChg>
      </pc:sldChg>
      <pc:sldChg chg="add del">
        <pc:chgData name="Lucas Deimel" userId="a3ede49c-488e-4dd2-a078-a8a4abc61945" providerId="ADAL" clId="{EA2D0E97-3973-490F-BE57-AA2ADD6127BC}" dt="2022-02-21T12:50:14.900" v="3148" actId="47"/>
        <pc:sldMkLst>
          <pc:docMk/>
          <pc:sldMk cId="0" sldId="289"/>
        </pc:sldMkLst>
      </pc:sldChg>
      <pc:sldChg chg="modSp add del mod setBg">
        <pc:chgData name="Lucas Deimel" userId="a3ede49c-488e-4dd2-a078-a8a4abc61945" providerId="ADAL" clId="{EA2D0E97-3973-490F-BE57-AA2ADD6127BC}" dt="2022-02-21T12:55:16.887" v="3154" actId="47"/>
        <pc:sldMkLst>
          <pc:docMk/>
          <pc:sldMk cId="0" sldId="290"/>
        </pc:sldMkLst>
        <pc:spChg chg="mod">
          <ac:chgData name="Lucas Deimel" userId="a3ede49c-488e-4dd2-a078-a8a4abc61945" providerId="ADAL" clId="{EA2D0E97-3973-490F-BE57-AA2ADD6127BC}" dt="2022-02-21T12:55:00.195" v="3152" actId="207"/>
          <ac:spMkLst>
            <pc:docMk/>
            <pc:sldMk cId="0" sldId="290"/>
            <ac:spMk id="515" creationId="{00000000-0000-0000-0000-000000000000}"/>
          </ac:spMkLst>
        </pc:spChg>
      </pc:sldChg>
      <pc:sldChg chg="addSp delSp modSp add del mod setBg modClrScheme chgLayout">
        <pc:chgData name="Lucas Deimel" userId="a3ede49c-488e-4dd2-a078-a8a4abc61945" providerId="ADAL" clId="{EA2D0E97-3973-490F-BE57-AA2ADD6127BC}" dt="2022-02-21T12:57:46.997" v="3158" actId="47"/>
        <pc:sldMkLst>
          <pc:docMk/>
          <pc:sldMk cId="0" sldId="291"/>
        </pc:sldMkLst>
        <pc:spChg chg="add del mod ord">
          <ac:chgData name="Lucas Deimel" userId="a3ede49c-488e-4dd2-a078-a8a4abc61945" providerId="ADAL" clId="{EA2D0E97-3973-490F-BE57-AA2ADD6127BC}" dt="2022-02-21T12:56:08.268" v="3156" actId="700"/>
          <ac:spMkLst>
            <pc:docMk/>
            <pc:sldMk cId="0" sldId="291"/>
            <ac:spMk id="2" creationId="{6BCE4E0A-6475-47E8-BC7F-1D811E33E41B}"/>
          </ac:spMkLst>
        </pc:spChg>
      </pc:sldChg>
      <pc:sldChg chg="add del">
        <pc:chgData name="Lucas Deimel" userId="a3ede49c-488e-4dd2-a078-a8a4abc61945" providerId="ADAL" clId="{EA2D0E97-3973-490F-BE57-AA2ADD6127BC}" dt="2022-02-21T13:27:44.940" v="3179"/>
        <pc:sldMkLst>
          <pc:docMk/>
          <pc:sldMk cId="0" sldId="292"/>
        </pc:sldMkLst>
      </pc:sldChg>
      <pc:sldChg chg="add del">
        <pc:chgData name="Lucas Deimel" userId="a3ede49c-488e-4dd2-a078-a8a4abc61945" providerId="ADAL" clId="{EA2D0E97-3973-490F-BE57-AA2ADD6127BC}" dt="2022-02-21T13:27:44.940" v="3179"/>
        <pc:sldMkLst>
          <pc:docMk/>
          <pc:sldMk cId="0" sldId="293"/>
        </pc:sldMkLst>
      </pc:sldChg>
      <pc:sldChg chg="add del">
        <pc:chgData name="Lucas Deimel" userId="a3ede49c-488e-4dd2-a078-a8a4abc61945" providerId="ADAL" clId="{EA2D0E97-3973-490F-BE57-AA2ADD6127BC}" dt="2022-02-21T13:27:44.940" v="3179"/>
        <pc:sldMkLst>
          <pc:docMk/>
          <pc:sldMk cId="0" sldId="294"/>
        </pc:sldMkLst>
      </pc:sldChg>
      <pc:sldChg chg="add del">
        <pc:chgData name="Lucas Deimel" userId="a3ede49c-488e-4dd2-a078-a8a4abc61945" providerId="ADAL" clId="{EA2D0E97-3973-490F-BE57-AA2ADD6127BC}" dt="2022-02-21T13:27:44.940" v="3179"/>
        <pc:sldMkLst>
          <pc:docMk/>
          <pc:sldMk cId="0" sldId="295"/>
        </pc:sldMkLst>
      </pc:sldChg>
      <pc:sldChg chg="add del">
        <pc:chgData name="Lucas Deimel" userId="a3ede49c-488e-4dd2-a078-a8a4abc61945" providerId="ADAL" clId="{EA2D0E97-3973-490F-BE57-AA2ADD6127BC}" dt="2022-02-21T13:27:44.940" v="3179"/>
        <pc:sldMkLst>
          <pc:docMk/>
          <pc:sldMk cId="0" sldId="296"/>
        </pc:sldMkLst>
      </pc:sldChg>
      <pc:sldChg chg="add del">
        <pc:chgData name="Lucas Deimel" userId="a3ede49c-488e-4dd2-a078-a8a4abc61945" providerId="ADAL" clId="{EA2D0E97-3973-490F-BE57-AA2ADD6127BC}" dt="2022-02-21T13:27:44.940" v="3179"/>
        <pc:sldMkLst>
          <pc:docMk/>
          <pc:sldMk cId="0" sldId="297"/>
        </pc:sldMkLst>
      </pc:sldChg>
      <pc:sldChg chg="add del">
        <pc:chgData name="Lucas Deimel" userId="a3ede49c-488e-4dd2-a078-a8a4abc61945" providerId="ADAL" clId="{EA2D0E97-3973-490F-BE57-AA2ADD6127BC}" dt="2022-02-21T13:27:44.940" v="3179"/>
        <pc:sldMkLst>
          <pc:docMk/>
          <pc:sldMk cId="0" sldId="298"/>
        </pc:sldMkLst>
      </pc:sldChg>
      <pc:sldChg chg="add del">
        <pc:chgData name="Lucas Deimel" userId="a3ede49c-488e-4dd2-a078-a8a4abc61945" providerId="ADAL" clId="{EA2D0E97-3973-490F-BE57-AA2ADD6127BC}" dt="2022-02-21T13:27:44.940" v="3179"/>
        <pc:sldMkLst>
          <pc:docMk/>
          <pc:sldMk cId="0" sldId="299"/>
        </pc:sldMkLst>
      </pc:sldChg>
      <pc:sldChg chg="addSp modSp add del mod setBg modClrScheme chgLayout">
        <pc:chgData name="Lucas Deimel" userId="a3ede49c-488e-4dd2-a078-a8a4abc61945" providerId="ADAL" clId="{EA2D0E97-3973-490F-BE57-AA2ADD6127BC}" dt="2022-02-21T13:27:44.940" v="3179"/>
        <pc:sldMkLst>
          <pc:docMk/>
          <pc:sldMk cId="0" sldId="300"/>
        </pc:sldMkLst>
        <pc:spChg chg="add mod ord">
          <ac:chgData name="Lucas Deimel" userId="a3ede49c-488e-4dd2-a078-a8a4abc61945" providerId="ADAL" clId="{EA2D0E97-3973-490F-BE57-AA2ADD6127BC}" dt="2022-02-21T13:26:59.126" v="3177" actId="700"/>
          <ac:spMkLst>
            <pc:docMk/>
            <pc:sldMk cId="0" sldId="300"/>
            <ac:spMk id="2" creationId="{EBC47A0E-B372-46E5-8A7F-6F8288F52591}"/>
          </ac:spMkLst>
        </pc:spChg>
      </pc:sldChg>
      <pc:sldChg chg="modSp mod ord">
        <pc:chgData name="Lucas Deimel" userId="a3ede49c-488e-4dd2-a078-a8a4abc61945" providerId="ADAL" clId="{EA2D0E97-3973-490F-BE57-AA2ADD6127BC}" dt="2022-02-21T10:16:40.114" v="1950"/>
        <pc:sldMkLst>
          <pc:docMk/>
          <pc:sldMk cId="3206426640" sldId="438"/>
        </pc:sldMkLst>
        <pc:spChg chg="mod">
          <ac:chgData name="Lucas Deimel" userId="a3ede49c-488e-4dd2-a078-a8a4abc61945" providerId="ADAL" clId="{EA2D0E97-3973-490F-BE57-AA2ADD6127BC}" dt="2022-02-21T08:55:14.513" v="48" actId="20577"/>
          <ac:spMkLst>
            <pc:docMk/>
            <pc:sldMk cId="3206426640" sldId="438"/>
            <ac:spMk id="23" creationId="{B3BAEEC0-36A0-4C42-AD8D-1724060E4001}"/>
          </ac:spMkLst>
        </pc:spChg>
        <pc:spChg chg="mod">
          <ac:chgData name="Lucas Deimel" userId="a3ede49c-488e-4dd2-a078-a8a4abc61945" providerId="ADAL" clId="{EA2D0E97-3973-490F-BE57-AA2ADD6127BC}" dt="2022-02-21T08:55:10.761" v="46" actId="948"/>
          <ac:spMkLst>
            <pc:docMk/>
            <pc:sldMk cId="3206426640" sldId="438"/>
            <ac:spMk id="26" creationId="{2609636A-8BDF-416D-BD1E-99F462D76210}"/>
          </ac:spMkLst>
        </pc:spChg>
        <pc:spChg chg="mod">
          <ac:chgData name="Lucas Deimel" userId="a3ede49c-488e-4dd2-a078-a8a4abc61945" providerId="ADAL" clId="{EA2D0E97-3973-490F-BE57-AA2ADD6127BC}" dt="2022-02-21T08:55:26.747" v="72" actId="20577"/>
          <ac:spMkLst>
            <pc:docMk/>
            <pc:sldMk cId="3206426640" sldId="438"/>
            <ac:spMk id="34" creationId="{D7539DEB-74A0-47D7-87C1-299AE38317B3}"/>
          </ac:spMkLst>
        </pc:spChg>
      </pc:sldChg>
      <pc:sldChg chg="modSp mod">
        <pc:chgData name="Lucas Deimel" userId="a3ede49c-488e-4dd2-a078-a8a4abc61945" providerId="ADAL" clId="{EA2D0E97-3973-490F-BE57-AA2ADD6127BC}" dt="2022-02-21T09:00:01.878" v="143" actId="1076"/>
        <pc:sldMkLst>
          <pc:docMk/>
          <pc:sldMk cId="3414325500" sldId="441"/>
        </pc:sldMkLst>
        <pc:spChg chg="mod">
          <ac:chgData name="Lucas Deimel" userId="a3ede49c-488e-4dd2-a078-a8a4abc61945" providerId="ADAL" clId="{EA2D0E97-3973-490F-BE57-AA2ADD6127BC}" dt="2022-02-21T08:59:59.607" v="142" actId="1076"/>
          <ac:spMkLst>
            <pc:docMk/>
            <pc:sldMk cId="3414325500" sldId="441"/>
            <ac:spMk id="2" creationId="{EBD6429F-8335-4644-90D1-6B52590A3210}"/>
          </ac:spMkLst>
        </pc:spChg>
        <pc:spChg chg="mod">
          <ac:chgData name="Lucas Deimel" userId="a3ede49c-488e-4dd2-a078-a8a4abc61945" providerId="ADAL" clId="{EA2D0E97-3973-490F-BE57-AA2ADD6127BC}" dt="2022-02-21T09:00:01.878" v="143" actId="1076"/>
          <ac:spMkLst>
            <pc:docMk/>
            <pc:sldMk cId="3414325500" sldId="441"/>
            <ac:spMk id="3" creationId="{5D48FED4-F897-4F97-8530-07C232D3D119}"/>
          </ac:spMkLst>
        </pc:spChg>
        <pc:spChg chg="mod">
          <ac:chgData name="Lucas Deimel" userId="a3ede49c-488e-4dd2-a078-a8a4abc61945" providerId="ADAL" clId="{EA2D0E97-3973-490F-BE57-AA2ADD6127BC}" dt="2022-02-21T08:56:46.927" v="78" actId="14100"/>
          <ac:spMkLst>
            <pc:docMk/>
            <pc:sldMk cId="3414325500" sldId="441"/>
            <ac:spMk id="5" creationId="{F6BB160D-27AA-47EC-8FB0-7828C595E501}"/>
          </ac:spMkLst>
        </pc:spChg>
        <pc:spChg chg="mod">
          <ac:chgData name="Lucas Deimel" userId="a3ede49c-488e-4dd2-a078-a8a4abc61945" providerId="ADAL" clId="{EA2D0E97-3973-490F-BE57-AA2ADD6127BC}" dt="2022-02-21T08:57:09.567" v="84" actId="113"/>
          <ac:spMkLst>
            <pc:docMk/>
            <pc:sldMk cId="3414325500" sldId="441"/>
            <ac:spMk id="7" creationId="{B48F5B62-BC87-4D2F-81A6-C34097622B29}"/>
          </ac:spMkLst>
        </pc:spChg>
        <pc:spChg chg="mod">
          <ac:chgData name="Lucas Deimel" userId="a3ede49c-488e-4dd2-a078-a8a4abc61945" providerId="ADAL" clId="{EA2D0E97-3973-490F-BE57-AA2ADD6127BC}" dt="2022-02-21T08:57:57.577" v="88" actId="207"/>
          <ac:spMkLst>
            <pc:docMk/>
            <pc:sldMk cId="3414325500" sldId="441"/>
            <ac:spMk id="9" creationId="{9FB75D0C-3E91-48C4-9D71-0D490EE25CCC}"/>
          </ac:spMkLst>
        </pc:spChg>
        <pc:spChg chg="mod">
          <ac:chgData name="Lucas Deimel" userId="a3ede49c-488e-4dd2-a078-a8a4abc61945" providerId="ADAL" clId="{EA2D0E97-3973-490F-BE57-AA2ADD6127BC}" dt="2022-02-21T08:59:01.446" v="110" actId="14100"/>
          <ac:spMkLst>
            <pc:docMk/>
            <pc:sldMk cId="3414325500" sldId="441"/>
            <ac:spMk id="11" creationId="{CD7ACF17-BA51-40C8-A399-25CE4787CF0B}"/>
          </ac:spMkLst>
        </pc:spChg>
      </pc:sldChg>
      <pc:sldChg chg="addSp delSp modSp mod">
        <pc:chgData name="Lucas Deimel" userId="a3ede49c-488e-4dd2-a078-a8a4abc61945" providerId="ADAL" clId="{EA2D0E97-3973-490F-BE57-AA2ADD6127BC}" dt="2022-02-21T09:08:14.908" v="558" actId="20577"/>
        <pc:sldMkLst>
          <pc:docMk/>
          <pc:sldMk cId="3632553368" sldId="442"/>
        </pc:sldMkLst>
        <pc:spChg chg="mod">
          <ac:chgData name="Lucas Deimel" userId="a3ede49c-488e-4dd2-a078-a8a4abc61945" providerId="ADAL" clId="{EA2D0E97-3973-490F-BE57-AA2ADD6127BC}" dt="2022-02-21T09:06:47.069" v="545" actId="20577"/>
          <ac:spMkLst>
            <pc:docMk/>
            <pc:sldMk cId="3632553368" sldId="442"/>
            <ac:spMk id="5" creationId="{5E28F1CF-8752-43E5-BAD9-49676DAD5750}"/>
          </ac:spMkLst>
        </pc:spChg>
        <pc:spChg chg="mod">
          <ac:chgData name="Lucas Deimel" userId="a3ede49c-488e-4dd2-a078-a8a4abc61945" providerId="ADAL" clId="{EA2D0E97-3973-490F-BE57-AA2ADD6127BC}" dt="2022-02-21T09:08:14.908" v="558" actId="20577"/>
          <ac:spMkLst>
            <pc:docMk/>
            <pc:sldMk cId="3632553368" sldId="442"/>
            <ac:spMk id="13" creationId="{0FC6049A-D7DB-453F-ACC7-6E503D2294D1}"/>
          </ac:spMkLst>
        </pc:spChg>
        <pc:spChg chg="del mod">
          <ac:chgData name="Lucas Deimel" userId="a3ede49c-488e-4dd2-a078-a8a4abc61945" providerId="ADAL" clId="{EA2D0E97-3973-490F-BE57-AA2ADD6127BC}" dt="2022-02-21T09:07:22.847" v="549" actId="478"/>
          <ac:spMkLst>
            <pc:docMk/>
            <pc:sldMk cId="3632553368" sldId="442"/>
            <ac:spMk id="14" creationId="{E893C69D-779D-4129-856E-E7C3060DAAC4}"/>
          </ac:spMkLst>
        </pc:spChg>
        <pc:spChg chg="mod">
          <ac:chgData name="Lucas Deimel" userId="a3ede49c-488e-4dd2-a078-a8a4abc61945" providerId="ADAL" clId="{EA2D0E97-3973-490F-BE57-AA2ADD6127BC}" dt="2022-02-21T09:06:10.689" v="477" actId="1038"/>
          <ac:spMkLst>
            <pc:docMk/>
            <pc:sldMk cId="3632553368" sldId="442"/>
            <ac:spMk id="18" creationId="{81643535-3782-4EEE-89DF-FC6B3ED64CED}"/>
          </ac:spMkLst>
        </pc:spChg>
        <pc:spChg chg="mod">
          <ac:chgData name="Lucas Deimel" userId="a3ede49c-488e-4dd2-a078-a8a4abc61945" providerId="ADAL" clId="{EA2D0E97-3973-490F-BE57-AA2ADD6127BC}" dt="2022-02-21T09:06:10.689" v="477" actId="1038"/>
          <ac:spMkLst>
            <pc:docMk/>
            <pc:sldMk cId="3632553368" sldId="442"/>
            <ac:spMk id="19" creationId="{B1744254-2E30-4634-BC85-6188704BB40B}"/>
          </ac:spMkLst>
        </pc:spChg>
        <pc:spChg chg="mod">
          <ac:chgData name="Lucas Deimel" userId="a3ede49c-488e-4dd2-a078-a8a4abc61945" providerId="ADAL" clId="{EA2D0E97-3973-490F-BE57-AA2ADD6127BC}" dt="2022-02-21T09:06:10.689" v="477" actId="1038"/>
          <ac:spMkLst>
            <pc:docMk/>
            <pc:sldMk cId="3632553368" sldId="442"/>
            <ac:spMk id="20" creationId="{54703225-DA60-47B4-A312-D7458F44EFC1}"/>
          </ac:spMkLst>
        </pc:spChg>
        <pc:spChg chg="mod">
          <ac:chgData name="Lucas Deimel" userId="a3ede49c-488e-4dd2-a078-a8a4abc61945" providerId="ADAL" clId="{EA2D0E97-3973-490F-BE57-AA2ADD6127BC}" dt="2022-02-21T09:06:10.689" v="477" actId="1038"/>
          <ac:spMkLst>
            <pc:docMk/>
            <pc:sldMk cId="3632553368" sldId="442"/>
            <ac:spMk id="21" creationId="{C21D3679-7B80-41D3-933D-0351F0D0254D}"/>
          </ac:spMkLst>
        </pc:spChg>
        <pc:spChg chg="del">
          <ac:chgData name="Lucas Deimel" userId="a3ede49c-488e-4dd2-a078-a8a4abc61945" providerId="ADAL" clId="{EA2D0E97-3973-490F-BE57-AA2ADD6127BC}" dt="2022-02-21T09:06:02.929" v="447" actId="478"/>
          <ac:spMkLst>
            <pc:docMk/>
            <pc:sldMk cId="3632553368" sldId="442"/>
            <ac:spMk id="22" creationId="{33112895-200D-44D1-B477-33BE12FC76D0}"/>
          </ac:spMkLst>
        </pc:spChg>
        <pc:spChg chg="del">
          <ac:chgData name="Lucas Deimel" userId="a3ede49c-488e-4dd2-a078-a8a4abc61945" providerId="ADAL" clId="{EA2D0E97-3973-490F-BE57-AA2ADD6127BC}" dt="2022-02-21T09:06:02.929" v="447" actId="478"/>
          <ac:spMkLst>
            <pc:docMk/>
            <pc:sldMk cId="3632553368" sldId="442"/>
            <ac:spMk id="23" creationId="{8BACF2DB-6A03-4209-91F4-8021990AD8DE}"/>
          </ac:spMkLst>
        </pc:spChg>
        <pc:spChg chg="mod">
          <ac:chgData name="Lucas Deimel" userId="a3ede49c-488e-4dd2-a078-a8a4abc61945" providerId="ADAL" clId="{EA2D0E97-3973-490F-BE57-AA2ADD6127BC}" dt="2022-02-21T09:04:05.458" v="290" actId="207"/>
          <ac:spMkLst>
            <pc:docMk/>
            <pc:sldMk cId="3632553368" sldId="442"/>
            <ac:spMk id="24" creationId="{D9C6EB03-13E3-433A-9C14-54799EDEB88F}"/>
          </ac:spMkLst>
        </pc:spChg>
        <pc:picChg chg="del">
          <ac:chgData name="Lucas Deimel" userId="a3ede49c-488e-4dd2-a078-a8a4abc61945" providerId="ADAL" clId="{EA2D0E97-3973-490F-BE57-AA2ADD6127BC}" dt="2022-02-21T09:07:14.143" v="546"/>
          <ac:picMkLst>
            <pc:docMk/>
            <pc:sldMk cId="3632553368" sldId="442"/>
            <ac:picMk id="2" creationId="{0F14B24F-9BAC-4400-9EB4-F65E314AE7E0}"/>
          </ac:picMkLst>
        </pc:picChg>
        <pc:picChg chg="add del mod">
          <ac:chgData name="Lucas Deimel" userId="a3ede49c-488e-4dd2-a078-a8a4abc61945" providerId="ADAL" clId="{EA2D0E97-3973-490F-BE57-AA2ADD6127BC}" dt="2022-02-21T09:07:41.134" v="553" actId="478"/>
          <ac:picMkLst>
            <pc:docMk/>
            <pc:sldMk cId="3632553368" sldId="442"/>
            <ac:picMk id="17" creationId="{D4B39E82-FF52-48CA-8C6C-66983566A2AE}"/>
          </ac:picMkLst>
        </pc:picChg>
        <pc:picChg chg="add mod">
          <ac:chgData name="Lucas Deimel" userId="a3ede49c-488e-4dd2-a078-a8a4abc61945" providerId="ADAL" clId="{EA2D0E97-3973-490F-BE57-AA2ADD6127BC}" dt="2022-02-21T09:07:37.909" v="552" actId="1076"/>
          <ac:picMkLst>
            <pc:docMk/>
            <pc:sldMk cId="3632553368" sldId="442"/>
            <ac:picMk id="1026" creationId="{30F9734B-55D9-4B22-BDC2-0754964E56B9}"/>
          </ac:picMkLst>
        </pc:picChg>
        <pc:picChg chg="add mod">
          <ac:chgData name="Lucas Deimel" userId="a3ede49c-488e-4dd2-a078-a8a4abc61945" providerId="ADAL" clId="{EA2D0E97-3973-490F-BE57-AA2ADD6127BC}" dt="2022-02-21T09:08:04.037" v="557" actId="732"/>
          <ac:picMkLst>
            <pc:docMk/>
            <pc:sldMk cId="3632553368" sldId="442"/>
            <ac:picMk id="1028" creationId="{F655A9FE-1662-4530-BA56-E07A98D5858B}"/>
          </ac:picMkLst>
        </pc:picChg>
      </pc:sldChg>
      <pc:sldChg chg="addSp delSp modSp mod">
        <pc:chgData name="Lucas Deimel" userId="a3ede49c-488e-4dd2-a078-a8a4abc61945" providerId="ADAL" clId="{EA2D0E97-3973-490F-BE57-AA2ADD6127BC}" dt="2022-02-21T09:17:55.027" v="854" actId="478"/>
        <pc:sldMkLst>
          <pc:docMk/>
          <pc:sldMk cId="286819953" sldId="444"/>
        </pc:sldMkLst>
        <pc:spChg chg="mod">
          <ac:chgData name="Lucas Deimel" userId="a3ede49c-488e-4dd2-a078-a8a4abc61945" providerId="ADAL" clId="{EA2D0E97-3973-490F-BE57-AA2ADD6127BC}" dt="2022-02-21T09:17:53.260" v="851" actId="20577"/>
          <ac:spMkLst>
            <pc:docMk/>
            <pc:sldMk cId="286819953" sldId="444"/>
            <ac:spMk id="14" creationId="{418A8B61-E630-4DA8-A72A-B8380DC3B08C}"/>
          </ac:spMkLst>
        </pc:spChg>
        <pc:spChg chg="mod">
          <ac:chgData name="Lucas Deimel" userId="a3ede49c-488e-4dd2-a078-a8a4abc61945" providerId="ADAL" clId="{EA2D0E97-3973-490F-BE57-AA2ADD6127BC}" dt="2022-02-21T09:17:53.083" v="850" actId="20577"/>
          <ac:spMkLst>
            <pc:docMk/>
            <pc:sldMk cId="286819953" sldId="444"/>
            <ac:spMk id="15" creationId="{43099081-8EB1-43EF-8888-A37648086427}"/>
          </ac:spMkLst>
        </pc:spChg>
        <pc:spChg chg="mod">
          <ac:chgData name="Lucas Deimel" userId="a3ede49c-488e-4dd2-a078-a8a4abc61945" providerId="ADAL" clId="{EA2D0E97-3973-490F-BE57-AA2ADD6127BC}" dt="2022-02-21T09:12:15.307" v="774" actId="207"/>
          <ac:spMkLst>
            <pc:docMk/>
            <pc:sldMk cId="286819953" sldId="444"/>
            <ac:spMk id="18" creationId="{12154D37-B641-4E17-AB8A-13CD248203EB}"/>
          </ac:spMkLst>
        </pc:spChg>
        <pc:picChg chg="add del mod">
          <ac:chgData name="Lucas Deimel" userId="a3ede49c-488e-4dd2-a078-a8a4abc61945" providerId="ADAL" clId="{EA2D0E97-3973-490F-BE57-AA2ADD6127BC}" dt="2022-02-21T09:17:54.410" v="853"/>
          <ac:picMkLst>
            <pc:docMk/>
            <pc:sldMk cId="286819953" sldId="444"/>
            <ac:picMk id="9" creationId="{95E677D0-F4A7-4DC8-9EAD-4EE349CC9436}"/>
          </ac:picMkLst>
        </pc:picChg>
        <pc:picChg chg="add del mod">
          <ac:chgData name="Lucas Deimel" userId="a3ede49c-488e-4dd2-a078-a8a4abc61945" providerId="ADAL" clId="{EA2D0E97-3973-490F-BE57-AA2ADD6127BC}" dt="2022-02-21T09:17:51.879" v="846"/>
          <ac:picMkLst>
            <pc:docMk/>
            <pc:sldMk cId="286819953" sldId="444"/>
            <ac:picMk id="10" creationId="{F76EB35A-C2B3-4B68-9755-F2FDAFB91F61}"/>
          </ac:picMkLst>
        </pc:picChg>
        <pc:picChg chg="add del">
          <ac:chgData name="Lucas Deimel" userId="a3ede49c-488e-4dd2-a078-a8a4abc61945" providerId="ADAL" clId="{EA2D0E97-3973-490F-BE57-AA2ADD6127BC}" dt="2022-02-21T09:17:55.027" v="854" actId="478"/>
          <ac:picMkLst>
            <pc:docMk/>
            <pc:sldMk cId="286819953" sldId="444"/>
            <ac:picMk id="16" creationId="{205399EC-911E-42B2-833C-D6CD521E4AE8}"/>
          </ac:picMkLst>
        </pc:picChg>
      </pc:sldChg>
      <pc:sldChg chg="modSp mod">
        <pc:chgData name="Lucas Deimel" userId="a3ede49c-488e-4dd2-a078-a8a4abc61945" providerId="ADAL" clId="{EA2D0E97-3973-490F-BE57-AA2ADD6127BC}" dt="2022-02-21T09:52:03.628" v="1593" actId="1076"/>
        <pc:sldMkLst>
          <pc:docMk/>
          <pc:sldMk cId="3784386893" sldId="449"/>
        </pc:sldMkLst>
        <pc:spChg chg="mod">
          <ac:chgData name="Lucas Deimel" userId="a3ede49c-488e-4dd2-a078-a8a4abc61945" providerId="ADAL" clId="{EA2D0E97-3973-490F-BE57-AA2ADD6127BC}" dt="2022-02-21T09:52:03.628" v="1593" actId="1076"/>
          <ac:spMkLst>
            <pc:docMk/>
            <pc:sldMk cId="3784386893" sldId="449"/>
            <ac:spMk id="18" creationId="{12154D37-B641-4E17-AB8A-13CD248203EB}"/>
          </ac:spMkLst>
        </pc:spChg>
      </pc:sldChg>
      <pc:sldChg chg="modSp mod">
        <pc:chgData name="Lucas Deimel" userId="a3ede49c-488e-4dd2-a078-a8a4abc61945" providerId="ADAL" clId="{EA2D0E97-3973-490F-BE57-AA2ADD6127BC}" dt="2022-02-21T09:46:34.310" v="1340" actId="947"/>
        <pc:sldMkLst>
          <pc:docMk/>
          <pc:sldMk cId="3471365476" sldId="450"/>
        </pc:sldMkLst>
        <pc:spChg chg="mod">
          <ac:chgData name="Lucas Deimel" userId="a3ede49c-488e-4dd2-a078-a8a4abc61945" providerId="ADAL" clId="{EA2D0E97-3973-490F-BE57-AA2ADD6127BC}" dt="2022-02-21T09:43:58.362" v="1235" actId="20577"/>
          <ac:spMkLst>
            <pc:docMk/>
            <pc:sldMk cId="3471365476" sldId="450"/>
            <ac:spMk id="3" creationId="{5D48FED4-F897-4F97-8530-07C232D3D119}"/>
          </ac:spMkLst>
        </pc:spChg>
        <pc:spChg chg="mod">
          <ac:chgData name="Lucas Deimel" userId="a3ede49c-488e-4dd2-a078-a8a4abc61945" providerId="ADAL" clId="{EA2D0E97-3973-490F-BE57-AA2ADD6127BC}" dt="2022-02-21T09:46:33.544" v="1339" actId="947"/>
          <ac:spMkLst>
            <pc:docMk/>
            <pc:sldMk cId="3471365476" sldId="450"/>
            <ac:spMk id="12" creationId="{BE0C65FC-87A2-4787-8002-4D97C577670B}"/>
          </ac:spMkLst>
        </pc:spChg>
        <pc:spChg chg="mod">
          <ac:chgData name="Lucas Deimel" userId="a3ede49c-488e-4dd2-a078-a8a4abc61945" providerId="ADAL" clId="{EA2D0E97-3973-490F-BE57-AA2ADD6127BC}" dt="2022-02-21T09:43:08.526" v="1187" actId="14100"/>
          <ac:spMkLst>
            <pc:docMk/>
            <pc:sldMk cId="3471365476" sldId="450"/>
            <ac:spMk id="37" creationId="{8A120ED5-C632-435B-B170-EA1A20554BD6}"/>
          </ac:spMkLst>
        </pc:spChg>
        <pc:spChg chg="mod">
          <ac:chgData name="Lucas Deimel" userId="a3ede49c-488e-4dd2-a078-a8a4abc61945" providerId="ADAL" clId="{EA2D0E97-3973-490F-BE57-AA2ADD6127BC}" dt="2022-02-21T09:46:32.577" v="1338" actId="947"/>
          <ac:spMkLst>
            <pc:docMk/>
            <pc:sldMk cId="3471365476" sldId="450"/>
            <ac:spMk id="41" creationId="{6CC9F4D0-D62A-43E0-B527-B459EF0BB7F4}"/>
          </ac:spMkLst>
        </pc:spChg>
        <pc:spChg chg="mod">
          <ac:chgData name="Lucas Deimel" userId="a3ede49c-488e-4dd2-a078-a8a4abc61945" providerId="ADAL" clId="{EA2D0E97-3973-490F-BE57-AA2ADD6127BC}" dt="2022-02-21T09:46:31.762" v="1337" actId="947"/>
          <ac:spMkLst>
            <pc:docMk/>
            <pc:sldMk cId="3471365476" sldId="450"/>
            <ac:spMk id="46" creationId="{3FFEF989-9526-42AE-B69E-E6BD22532AF6}"/>
          </ac:spMkLst>
        </pc:spChg>
        <pc:spChg chg="mod">
          <ac:chgData name="Lucas Deimel" userId="a3ede49c-488e-4dd2-a078-a8a4abc61945" providerId="ADAL" clId="{EA2D0E97-3973-490F-BE57-AA2ADD6127BC}" dt="2022-02-21T09:46:31.172" v="1336" actId="947"/>
          <ac:spMkLst>
            <pc:docMk/>
            <pc:sldMk cId="3471365476" sldId="450"/>
            <ac:spMk id="49" creationId="{DE5697C3-DC3D-43F1-8F0F-6E815A6276B1}"/>
          </ac:spMkLst>
        </pc:spChg>
        <pc:spChg chg="mod">
          <ac:chgData name="Lucas Deimel" userId="a3ede49c-488e-4dd2-a078-a8a4abc61945" providerId="ADAL" clId="{EA2D0E97-3973-490F-BE57-AA2ADD6127BC}" dt="2022-02-21T09:46:30.423" v="1335" actId="947"/>
          <ac:spMkLst>
            <pc:docMk/>
            <pc:sldMk cId="3471365476" sldId="450"/>
            <ac:spMk id="52" creationId="{BDB3EFE9-914B-484D-AF82-9F5EF66DA3B2}"/>
          </ac:spMkLst>
        </pc:spChg>
        <pc:spChg chg="mod">
          <ac:chgData name="Lucas Deimel" userId="a3ede49c-488e-4dd2-a078-a8a4abc61945" providerId="ADAL" clId="{EA2D0E97-3973-490F-BE57-AA2ADD6127BC}" dt="2022-02-21T09:46:29.710" v="1334" actId="947"/>
          <ac:spMkLst>
            <pc:docMk/>
            <pc:sldMk cId="3471365476" sldId="450"/>
            <ac:spMk id="55" creationId="{8EE874BB-23DB-4343-BF45-CA72FE01255B}"/>
          </ac:spMkLst>
        </pc:spChg>
        <pc:spChg chg="mod">
          <ac:chgData name="Lucas Deimel" userId="a3ede49c-488e-4dd2-a078-a8a4abc61945" providerId="ADAL" clId="{EA2D0E97-3973-490F-BE57-AA2ADD6127BC}" dt="2022-02-21T09:46:28.466" v="1333" actId="947"/>
          <ac:spMkLst>
            <pc:docMk/>
            <pc:sldMk cId="3471365476" sldId="450"/>
            <ac:spMk id="58" creationId="{B2761317-B9AA-46B1-ACAF-A76F532CCFDD}"/>
          </ac:spMkLst>
        </pc:spChg>
        <pc:spChg chg="mod">
          <ac:chgData name="Lucas Deimel" userId="a3ede49c-488e-4dd2-a078-a8a4abc61945" providerId="ADAL" clId="{EA2D0E97-3973-490F-BE57-AA2ADD6127BC}" dt="2022-02-21T09:46:22.773" v="1332" actId="947"/>
          <ac:spMkLst>
            <pc:docMk/>
            <pc:sldMk cId="3471365476" sldId="450"/>
            <ac:spMk id="64" creationId="{13ABF159-377E-4580-8CC5-E9E0EDCA6603}"/>
          </ac:spMkLst>
        </pc:spChg>
        <pc:spChg chg="mod">
          <ac:chgData name="Lucas Deimel" userId="a3ede49c-488e-4dd2-a078-a8a4abc61945" providerId="ADAL" clId="{EA2D0E97-3973-490F-BE57-AA2ADD6127BC}" dt="2022-02-21T09:46:34.310" v="1340" actId="947"/>
          <ac:spMkLst>
            <pc:docMk/>
            <pc:sldMk cId="3471365476" sldId="450"/>
            <ac:spMk id="67" creationId="{9B3D5C07-A13A-49C3-AD13-0FD0EB000FC4}"/>
          </ac:spMkLst>
        </pc:spChg>
        <pc:spChg chg="mod">
          <ac:chgData name="Lucas Deimel" userId="a3ede49c-488e-4dd2-a078-a8a4abc61945" providerId="ADAL" clId="{EA2D0E97-3973-490F-BE57-AA2ADD6127BC}" dt="2022-02-21T09:44:26.961" v="1264" actId="20577"/>
          <ac:spMkLst>
            <pc:docMk/>
            <pc:sldMk cId="3471365476" sldId="450"/>
            <ac:spMk id="68" creationId="{AD9D861C-531F-45F6-8D30-82E58F08EFDF}"/>
          </ac:spMkLst>
        </pc:spChg>
      </pc:sldChg>
      <pc:sldChg chg="modSp mod">
        <pc:chgData name="Lucas Deimel" userId="a3ede49c-488e-4dd2-a078-a8a4abc61945" providerId="ADAL" clId="{EA2D0E97-3973-490F-BE57-AA2ADD6127BC}" dt="2022-02-21T09:51:31.579" v="1588" actId="1035"/>
        <pc:sldMkLst>
          <pc:docMk/>
          <pc:sldMk cId="3336159098" sldId="451"/>
        </pc:sldMkLst>
        <pc:spChg chg="mod">
          <ac:chgData name="Lucas Deimel" userId="a3ede49c-488e-4dd2-a078-a8a4abc61945" providerId="ADAL" clId="{EA2D0E97-3973-490F-BE57-AA2ADD6127BC}" dt="2022-02-21T09:49:41.124" v="1513" actId="20577"/>
          <ac:spMkLst>
            <pc:docMk/>
            <pc:sldMk cId="3336159098" sldId="451"/>
            <ac:spMk id="2" creationId="{F9491F0A-AA47-449D-8026-876692291282}"/>
          </ac:spMkLst>
        </pc:spChg>
        <pc:spChg chg="mod">
          <ac:chgData name="Lucas Deimel" userId="a3ede49c-488e-4dd2-a078-a8a4abc61945" providerId="ADAL" clId="{EA2D0E97-3973-490F-BE57-AA2ADD6127BC}" dt="2022-02-21T09:49:53.052" v="1516" actId="20577"/>
          <ac:spMkLst>
            <pc:docMk/>
            <pc:sldMk cId="3336159098" sldId="451"/>
            <ac:spMk id="8" creationId="{96463147-0B0D-4EA3-9FDC-DD9FA24CFF9D}"/>
          </ac:spMkLst>
        </pc:spChg>
        <pc:spChg chg="mod">
          <ac:chgData name="Lucas Deimel" userId="a3ede49c-488e-4dd2-a078-a8a4abc61945" providerId="ADAL" clId="{EA2D0E97-3973-490F-BE57-AA2ADD6127BC}" dt="2022-02-21T09:50:39.777" v="1538" actId="1035"/>
          <ac:spMkLst>
            <pc:docMk/>
            <pc:sldMk cId="3336159098" sldId="451"/>
            <ac:spMk id="13" creationId="{EE54174D-F493-44F8-97F4-400E06F0ADC6}"/>
          </ac:spMkLst>
        </pc:spChg>
        <pc:spChg chg="mod">
          <ac:chgData name="Lucas Deimel" userId="a3ede49c-488e-4dd2-a078-a8a4abc61945" providerId="ADAL" clId="{EA2D0E97-3973-490F-BE57-AA2ADD6127BC}" dt="2022-02-21T09:51:31.579" v="1588" actId="1035"/>
          <ac:spMkLst>
            <pc:docMk/>
            <pc:sldMk cId="3336159098" sldId="451"/>
            <ac:spMk id="18" creationId="{987A41C8-1359-4EDB-A0DB-947865518F62}"/>
          </ac:spMkLst>
        </pc:spChg>
        <pc:spChg chg="mod">
          <ac:chgData name="Lucas Deimel" userId="a3ede49c-488e-4dd2-a078-a8a4abc61945" providerId="ADAL" clId="{EA2D0E97-3973-490F-BE57-AA2ADD6127BC}" dt="2022-02-21T09:50:39.777" v="1538" actId="1035"/>
          <ac:spMkLst>
            <pc:docMk/>
            <pc:sldMk cId="3336159098" sldId="451"/>
            <ac:spMk id="23" creationId="{E7421677-652F-4798-8518-65AFB9339B7F}"/>
          </ac:spMkLst>
        </pc:spChg>
      </pc:sldChg>
      <pc:sldChg chg="del">
        <pc:chgData name="Lucas Deimel" userId="a3ede49c-488e-4dd2-a078-a8a4abc61945" providerId="ADAL" clId="{EA2D0E97-3973-490F-BE57-AA2ADD6127BC}" dt="2022-02-21T09:54:10.130" v="1596" actId="47"/>
        <pc:sldMkLst>
          <pc:docMk/>
          <pc:sldMk cId="1808497271" sldId="452"/>
        </pc:sldMkLst>
      </pc:sldChg>
      <pc:sldChg chg="del">
        <pc:chgData name="Lucas Deimel" userId="a3ede49c-488e-4dd2-a078-a8a4abc61945" providerId="ADAL" clId="{EA2D0E97-3973-490F-BE57-AA2ADD6127BC}" dt="2022-02-21T09:54:10.130" v="1596" actId="47"/>
        <pc:sldMkLst>
          <pc:docMk/>
          <pc:sldMk cId="290713858" sldId="453"/>
        </pc:sldMkLst>
      </pc:sldChg>
      <pc:sldChg chg="del">
        <pc:chgData name="Lucas Deimel" userId="a3ede49c-488e-4dd2-a078-a8a4abc61945" providerId="ADAL" clId="{EA2D0E97-3973-490F-BE57-AA2ADD6127BC}" dt="2022-02-21T09:54:10.130" v="1596" actId="47"/>
        <pc:sldMkLst>
          <pc:docMk/>
          <pc:sldMk cId="3015798085" sldId="454"/>
        </pc:sldMkLst>
      </pc:sldChg>
      <pc:sldChg chg="del">
        <pc:chgData name="Lucas Deimel" userId="a3ede49c-488e-4dd2-a078-a8a4abc61945" providerId="ADAL" clId="{EA2D0E97-3973-490F-BE57-AA2ADD6127BC}" dt="2022-02-21T09:54:10.130" v="1596" actId="47"/>
        <pc:sldMkLst>
          <pc:docMk/>
          <pc:sldMk cId="3800229353" sldId="455"/>
        </pc:sldMkLst>
      </pc:sldChg>
      <pc:sldChg chg="del">
        <pc:chgData name="Lucas Deimel" userId="a3ede49c-488e-4dd2-a078-a8a4abc61945" providerId="ADAL" clId="{EA2D0E97-3973-490F-BE57-AA2ADD6127BC}" dt="2022-02-21T09:54:10.130" v="1596" actId="47"/>
        <pc:sldMkLst>
          <pc:docMk/>
          <pc:sldMk cId="2173260748" sldId="456"/>
        </pc:sldMkLst>
      </pc:sldChg>
      <pc:sldChg chg="del">
        <pc:chgData name="Lucas Deimel" userId="a3ede49c-488e-4dd2-a078-a8a4abc61945" providerId="ADAL" clId="{EA2D0E97-3973-490F-BE57-AA2ADD6127BC}" dt="2022-02-21T09:54:10.130" v="1596" actId="47"/>
        <pc:sldMkLst>
          <pc:docMk/>
          <pc:sldMk cId="1044006582" sldId="457"/>
        </pc:sldMkLst>
      </pc:sldChg>
      <pc:sldChg chg="del">
        <pc:chgData name="Lucas Deimel" userId="a3ede49c-488e-4dd2-a078-a8a4abc61945" providerId="ADAL" clId="{EA2D0E97-3973-490F-BE57-AA2ADD6127BC}" dt="2022-02-21T09:54:10.130" v="1596" actId="47"/>
        <pc:sldMkLst>
          <pc:docMk/>
          <pc:sldMk cId="3230076464" sldId="458"/>
        </pc:sldMkLst>
      </pc:sldChg>
      <pc:sldChg chg="del">
        <pc:chgData name="Lucas Deimel" userId="a3ede49c-488e-4dd2-a078-a8a4abc61945" providerId="ADAL" clId="{EA2D0E97-3973-490F-BE57-AA2ADD6127BC}" dt="2022-02-21T09:54:10.130" v="1596" actId="47"/>
        <pc:sldMkLst>
          <pc:docMk/>
          <pc:sldMk cId="4209853945" sldId="459"/>
        </pc:sldMkLst>
      </pc:sldChg>
      <pc:sldChg chg="del">
        <pc:chgData name="Lucas Deimel" userId="a3ede49c-488e-4dd2-a078-a8a4abc61945" providerId="ADAL" clId="{EA2D0E97-3973-490F-BE57-AA2ADD6127BC}" dt="2022-02-21T09:54:10.130" v="1596" actId="47"/>
        <pc:sldMkLst>
          <pc:docMk/>
          <pc:sldMk cId="2960175533" sldId="460"/>
        </pc:sldMkLst>
      </pc:sldChg>
      <pc:sldChg chg="del">
        <pc:chgData name="Lucas Deimel" userId="a3ede49c-488e-4dd2-a078-a8a4abc61945" providerId="ADAL" clId="{EA2D0E97-3973-490F-BE57-AA2ADD6127BC}" dt="2022-02-21T09:54:10.130" v="1596" actId="47"/>
        <pc:sldMkLst>
          <pc:docMk/>
          <pc:sldMk cId="2680381337" sldId="461"/>
        </pc:sldMkLst>
      </pc:sldChg>
      <pc:sldChg chg="del">
        <pc:chgData name="Lucas Deimel" userId="a3ede49c-488e-4dd2-a078-a8a4abc61945" providerId="ADAL" clId="{EA2D0E97-3973-490F-BE57-AA2ADD6127BC}" dt="2022-02-21T09:54:10.130" v="1596" actId="47"/>
        <pc:sldMkLst>
          <pc:docMk/>
          <pc:sldMk cId="3758425511" sldId="462"/>
        </pc:sldMkLst>
      </pc:sldChg>
      <pc:sldChg chg="del">
        <pc:chgData name="Lucas Deimel" userId="a3ede49c-488e-4dd2-a078-a8a4abc61945" providerId="ADAL" clId="{EA2D0E97-3973-490F-BE57-AA2ADD6127BC}" dt="2022-02-21T09:54:10.130" v="1596" actId="47"/>
        <pc:sldMkLst>
          <pc:docMk/>
          <pc:sldMk cId="3941636983" sldId="463"/>
        </pc:sldMkLst>
      </pc:sldChg>
      <pc:sldChg chg="del">
        <pc:chgData name="Lucas Deimel" userId="a3ede49c-488e-4dd2-a078-a8a4abc61945" providerId="ADAL" clId="{EA2D0E97-3973-490F-BE57-AA2ADD6127BC}" dt="2022-02-21T09:54:10.130" v="1596" actId="47"/>
        <pc:sldMkLst>
          <pc:docMk/>
          <pc:sldMk cId="2979443081" sldId="465"/>
        </pc:sldMkLst>
      </pc:sldChg>
      <pc:sldChg chg="del">
        <pc:chgData name="Lucas Deimel" userId="a3ede49c-488e-4dd2-a078-a8a4abc61945" providerId="ADAL" clId="{EA2D0E97-3973-490F-BE57-AA2ADD6127BC}" dt="2022-02-21T09:54:10.130" v="1596" actId="47"/>
        <pc:sldMkLst>
          <pc:docMk/>
          <pc:sldMk cId="710542346" sldId="466"/>
        </pc:sldMkLst>
      </pc:sldChg>
      <pc:sldChg chg="del">
        <pc:chgData name="Lucas Deimel" userId="a3ede49c-488e-4dd2-a078-a8a4abc61945" providerId="ADAL" clId="{EA2D0E97-3973-490F-BE57-AA2ADD6127BC}" dt="2022-02-21T09:54:10.130" v="1596" actId="47"/>
        <pc:sldMkLst>
          <pc:docMk/>
          <pc:sldMk cId="475275041" sldId="467"/>
        </pc:sldMkLst>
      </pc:sldChg>
      <pc:sldChg chg="del">
        <pc:chgData name="Lucas Deimel" userId="a3ede49c-488e-4dd2-a078-a8a4abc61945" providerId="ADAL" clId="{EA2D0E97-3973-490F-BE57-AA2ADD6127BC}" dt="2022-02-21T09:54:10.130" v="1596" actId="47"/>
        <pc:sldMkLst>
          <pc:docMk/>
          <pc:sldMk cId="3707953348" sldId="468"/>
        </pc:sldMkLst>
      </pc:sldChg>
      <pc:sldChg chg="del">
        <pc:chgData name="Lucas Deimel" userId="a3ede49c-488e-4dd2-a078-a8a4abc61945" providerId="ADAL" clId="{EA2D0E97-3973-490F-BE57-AA2ADD6127BC}" dt="2022-02-21T09:54:10.130" v="1596" actId="47"/>
        <pc:sldMkLst>
          <pc:docMk/>
          <pc:sldMk cId="2353213783" sldId="469"/>
        </pc:sldMkLst>
      </pc:sldChg>
      <pc:sldChg chg="del">
        <pc:chgData name="Lucas Deimel" userId="a3ede49c-488e-4dd2-a078-a8a4abc61945" providerId="ADAL" clId="{EA2D0E97-3973-490F-BE57-AA2ADD6127BC}" dt="2022-02-21T09:54:10.130" v="1596" actId="47"/>
        <pc:sldMkLst>
          <pc:docMk/>
          <pc:sldMk cId="3910281279" sldId="470"/>
        </pc:sldMkLst>
      </pc:sldChg>
      <pc:sldChg chg="del">
        <pc:chgData name="Lucas Deimel" userId="a3ede49c-488e-4dd2-a078-a8a4abc61945" providerId="ADAL" clId="{EA2D0E97-3973-490F-BE57-AA2ADD6127BC}" dt="2022-02-21T09:54:10.130" v="1596" actId="47"/>
        <pc:sldMkLst>
          <pc:docMk/>
          <pc:sldMk cId="859681565" sldId="472"/>
        </pc:sldMkLst>
      </pc:sldChg>
      <pc:sldChg chg="del">
        <pc:chgData name="Lucas Deimel" userId="a3ede49c-488e-4dd2-a078-a8a4abc61945" providerId="ADAL" clId="{EA2D0E97-3973-490F-BE57-AA2ADD6127BC}" dt="2022-02-21T09:54:10.130" v="1596" actId="47"/>
        <pc:sldMkLst>
          <pc:docMk/>
          <pc:sldMk cId="3211859997" sldId="473"/>
        </pc:sldMkLst>
      </pc:sldChg>
      <pc:sldChg chg="del">
        <pc:chgData name="Lucas Deimel" userId="a3ede49c-488e-4dd2-a078-a8a4abc61945" providerId="ADAL" clId="{EA2D0E97-3973-490F-BE57-AA2ADD6127BC}" dt="2022-02-21T09:54:10.130" v="1596" actId="47"/>
        <pc:sldMkLst>
          <pc:docMk/>
          <pc:sldMk cId="3695277369" sldId="474"/>
        </pc:sldMkLst>
      </pc:sldChg>
      <pc:sldChg chg="del">
        <pc:chgData name="Lucas Deimel" userId="a3ede49c-488e-4dd2-a078-a8a4abc61945" providerId="ADAL" clId="{EA2D0E97-3973-490F-BE57-AA2ADD6127BC}" dt="2022-02-21T09:54:10.130" v="1596" actId="47"/>
        <pc:sldMkLst>
          <pc:docMk/>
          <pc:sldMk cId="1575106482" sldId="475"/>
        </pc:sldMkLst>
      </pc:sldChg>
      <pc:sldChg chg="del">
        <pc:chgData name="Lucas Deimel" userId="a3ede49c-488e-4dd2-a078-a8a4abc61945" providerId="ADAL" clId="{EA2D0E97-3973-490F-BE57-AA2ADD6127BC}" dt="2022-02-21T09:54:10.130" v="1596" actId="47"/>
        <pc:sldMkLst>
          <pc:docMk/>
          <pc:sldMk cId="3754543663" sldId="476"/>
        </pc:sldMkLst>
      </pc:sldChg>
      <pc:sldChg chg="del">
        <pc:chgData name="Lucas Deimel" userId="a3ede49c-488e-4dd2-a078-a8a4abc61945" providerId="ADAL" clId="{EA2D0E97-3973-490F-BE57-AA2ADD6127BC}" dt="2022-02-21T09:54:10.130" v="1596" actId="47"/>
        <pc:sldMkLst>
          <pc:docMk/>
          <pc:sldMk cId="2807504620" sldId="477"/>
        </pc:sldMkLst>
      </pc:sldChg>
      <pc:sldChg chg="modSp mod">
        <pc:chgData name="Lucas Deimel" userId="a3ede49c-488e-4dd2-a078-a8a4abc61945" providerId="ADAL" clId="{EA2D0E97-3973-490F-BE57-AA2ADD6127BC}" dt="2022-02-21T09:10:59.837" v="747" actId="20577"/>
        <pc:sldMkLst>
          <pc:docMk/>
          <pc:sldMk cId="2401477130" sldId="478"/>
        </pc:sldMkLst>
        <pc:spChg chg="mod">
          <ac:chgData name="Lucas Deimel" userId="a3ede49c-488e-4dd2-a078-a8a4abc61945" providerId="ADAL" clId="{EA2D0E97-3973-490F-BE57-AA2ADD6127BC}" dt="2022-02-21T09:09:39.119" v="664" actId="20577"/>
          <ac:spMkLst>
            <pc:docMk/>
            <pc:sldMk cId="2401477130" sldId="478"/>
            <ac:spMk id="3" creationId="{EAF4CC5E-65C4-4ECC-A8FF-D9E53B68B931}"/>
          </ac:spMkLst>
        </pc:spChg>
        <pc:spChg chg="mod">
          <ac:chgData name="Lucas Deimel" userId="a3ede49c-488e-4dd2-a078-a8a4abc61945" providerId="ADAL" clId="{EA2D0E97-3973-490F-BE57-AA2ADD6127BC}" dt="2022-02-21T09:09:48.682" v="678" actId="20577"/>
          <ac:spMkLst>
            <pc:docMk/>
            <pc:sldMk cId="2401477130" sldId="478"/>
            <ac:spMk id="12" creationId="{FA1FF538-C57C-4AF0-838F-CF8E5D9AD01A}"/>
          </ac:spMkLst>
        </pc:spChg>
        <pc:spChg chg="mod">
          <ac:chgData name="Lucas Deimel" userId="a3ede49c-488e-4dd2-a078-a8a4abc61945" providerId="ADAL" clId="{EA2D0E97-3973-490F-BE57-AA2ADD6127BC}" dt="2022-02-21T09:08:30.201" v="582" actId="20577"/>
          <ac:spMkLst>
            <pc:docMk/>
            <pc:sldMk cId="2401477130" sldId="478"/>
            <ac:spMk id="14" creationId="{C2F5E3D7-7284-453D-A4B9-C4BF4C9D7037}"/>
          </ac:spMkLst>
        </pc:spChg>
        <pc:spChg chg="mod">
          <ac:chgData name="Lucas Deimel" userId="a3ede49c-488e-4dd2-a078-a8a4abc61945" providerId="ADAL" clId="{EA2D0E97-3973-490F-BE57-AA2ADD6127BC}" dt="2022-02-21T09:08:39.481" v="619" actId="20577"/>
          <ac:spMkLst>
            <pc:docMk/>
            <pc:sldMk cId="2401477130" sldId="478"/>
            <ac:spMk id="15" creationId="{0375D7BE-C13E-4B5C-9CC9-18484D7EE417}"/>
          </ac:spMkLst>
        </pc:spChg>
        <pc:spChg chg="mod">
          <ac:chgData name="Lucas Deimel" userId="a3ede49c-488e-4dd2-a078-a8a4abc61945" providerId="ADAL" clId="{EA2D0E97-3973-490F-BE57-AA2ADD6127BC}" dt="2022-02-21T09:10:57.403" v="743" actId="20577"/>
          <ac:spMkLst>
            <pc:docMk/>
            <pc:sldMk cId="2401477130" sldId="478"/>
            <ac:spMk id="16" creationId="{3431AA04-E877-4AA2-94BD-B77E16B425CB}"/>
          </ac:spMkLst>
        </pc:spChg>
        <pc:spChg chg="mod">
          <ac:chgData name="Lucas Deimel" userId="a3ede49c-488e-4dd2-a078-a8a4abc61945" providerId="ADAL" clId="{EA2D0E97-3973-490F-BE57-AA2ADD6127BC}" dt="2022-02-21T09:10:59.837" v="747" actId="20577"/>
          <ac:spMkLst>
            <pc:docMk/>
            <pc:sldMk cId="2401477130" sldId="478"/>
            <ac:spMk id="17" creationId="{ABD11864-4E0A-4C0C-B098-C43E00539E36}"/>
          </ac:spMkLst>
        </pc:spChg>
        <pc:spChg chg="mod">
          <ac:chgData name="Lucas Deimel" userId="a3ede49c-488e-4dd2-a078-a8a4abc61945" providerId="ADAL" clId="{EA2D0E97-3973-490F-BE57-AA2ADD6127BC}" dt="2022-02-21T09:09:16.249" v="644" actId="20577"/>
          <ac:spMkLst>
            <pc:docMk/>
            <pc:sldMk cId="2401477130" sldId="478"/>
            <ac:spMk id="18" creationId="{08A102E9-C4D4-45D9-86C5-838D8C9619D9}"/>
          </ac:spMkLst>
        </pc:spChg>
        <pc:spChg chg="mod">
          <ac:chgData name="Lucas Deimel" userId="a3ede49c-488e-4dd2-a078-a8a4abc61945" providerId="ADAL" clId="{EA2D0E97-3973-490F-BE57-AA2ADD6127BC}" dt="2022-02-21T09:09:22.821" v="654" actId="20577"/>
          <ac:spMkLst>
            <pc:docMk/>
            <pc:sldMk cId="2401477130" sldId="478"/>
            <ac:spMk id="19" creationId="{A23C10A0-7D14-4A51-93DB-797C84484450}"/>
          </ac:spMkLst>
        </pc:spChg>
        <pc:spChg chg="mod">
          <ac:chgData name="Lucas Deimel" userId="a3ede49c-488e-4dd2-a078-a8a4abc61945" providerId="ADAL" clId="{EA2D0E97-3973-490F-BE57-AA2ADD6127BC}" dt="2022-02-21T09:10:03.646" v="692" actId="20577"/>
          <ac:spMkLst>
            <pc:docMk/>
            <pc:sldMk cId="2401477130" sldId="478"/>
            <ac:spMk id="20" creationId="{10ED487B-0108-4058-BC41-F5730933BC68}"/>
          </ac:spMkLst>
        </pc:spChg>
        <pc:spChg chg="mod">
          <ac:chgData name="Lucas Deimel" userId="a3ede49c-488e-4dd2-a078-a8a4abc61945" providerId="ADAL" clId="{EA2D0E97-3973-490F-BE57-AA2ADD6127BC}" dt="2022-02-21T09:10:13.614" v="704" actId="20577"/>
          <ac:spMkLst>
            <pc:docMk/>
            <pc:sldMk cId="2401477130" sldId="478"/>
            <ac:spMk id="21" creationId="{417922CD-C4F7-4254-9ECF-6D721FFA56DD}"/>
          </ac:spMkLst>
        </pc:spChg>
        <pc:spChg chg="mod">
          <ac:chgData name="Lucas Deimel" userId="a3ede49c-488e-4dd2-a078-a8a4abc61945" providerId="ADAL" clId="{EA2D0E97-3973-490F-BE57-AA2ADD6127BC}" dt="2022-02-21T09:10:24.091" v="716" actId="20577"/>
          <ac:spMkLst>
            <pc:docMk/>
            <pc:sldMk cId="2401477130" sldId="478"/>
            <ac:spMk id="22" creationId="{833150FD-B7C1-4D82-9F08-8E780CF58778}"/>
          </ac:spMkLst>
        </pc:spChg>
        <pc:spChg chg="mod">
          <ac:chgData name="Lucas Deimel" userId="a3ede49c-488e-4dd2-a078-a8a4abc61945" providerId="ADAL" clId="{EA2D0E97-3973-490F-BE57-AA2ADD6127BC}" dt="2022-02-21T09:10:38.048" v="734" actId="20577"/>
          <ac:spMkLst>
            <pc:docMk/>
            <pc:sldMk cId="2401477130" sldId="478"/>
            <ac:spMk id="23" creationId="{23D88696-3D79-4947-BFB9-2C292D09D910}"/>
          </ac:spMkLst>
        </pc:spChg>
      </pc:sldChg>
      <pc:sldChg chg="modSp mod">
        <pc:chgData name="Lucas Deimel" userId="a3ede49c-488e-4dd2-a078-a8a4abc61945" providerId="ADAL" clId="{EA2D0E97-3973-490F-BE57-AA2ADD6127BC}" dt="2022-02-21T09:49:19.900" v="1507" actId="20577"/>
        <pc:sldMkLst>
          <pc:docMk/>
          <pc:sldMk cId="4173679818" sldId="479"/>
        </pc:sldMkLst>
        <pc:spChg chg="mod">
          <ac:chgData name="Lucas Deimel" userId="a3ede49c-488e-4dd2-a078-a8a4abc61945" providerId="ADAL" clId="{EA2D0E97-3973-490F-BE57-AA2ADD6127BC}" dt="2022-02-21T09:49:10.473" v="1487" actId="20577"/>
          <ac:spMkLst>
            <pc:docMk/>
            <pc:sldMk cId="4173679818" sldId="479"/>
            <ac:spMk id="3" creationId="{5D48FED4-F897-4F97-8530-07C232D3D119}"/>
          </ac:spMkLst>
        </pc:spChg>
        <pc:spChg chg="mod">
          <ac:chgData name="Lucas Deimel" userId="a3ede49c-488e-4dd2-a078-a8a4abc61945" providerId="ADAL" clId="{EA2D0E97-3973-490F-BE57-AA2ADD6127BC}" dt="2022-02-21T09:47:28.907" v="1406" actId="20577"/>
          <ac:spMkLst>
            <pc:docMk/>
            <pc:sldMk cId="4173679818" sldId="479"/>
            <ac:spMk id="12" creationId="{BE0C65FC-87A2-4787-8002-4D97C577670B}"/>
          </ac:spMkLst>
        </pc:spChg>
        <pc:spChg chg="mod">
          <ac:chgData name="Lucas Deimel" userId="a3ede49c-488e-4dd2-a078-a8a4abc61945" providerId="ADAL" clId="{EA2D0E97-3973-490F-BE57-AA2ADD6127BC}" dt="2022-02-21T09:47:18.322" v="1381" actId="1037"/>
          <ac:spMkLst>
            <pc:docMk/>
            <pc:sldMk cId="4173679818" sldId="479"/>
            <ac:spMk id="37" creationId="{8A120ED5-C632-435B-B170-EA1A20554BD6}"/>
          </ac:spMkLst>
        </pc:spChg>
        <pc:spChg chg="mod">
          <ac:chgData name="Lucas Deimel" userId="a3ede49c-488e-4dd2-a078-a8a4abc61945" providerId="ADAL" clId="{EA2D0E97-3973-490F-BE57-AA2ADD6127BC}" dt="2022-02-21T09:47:32.046" v="1417" actId="20577"/>
          <ac:spMkLst>
            <pc:docMk/>
            <pc:sldMk cId="4173679818" sldId="479"/>
            <ac:spMk id="41" creationId="{6CC9F4D0-D62A-43E0-B527-B459EF0BB7F4}"/>
          </ac:spMkLst>
        </pc:spChg>
        <pc:spChg chg="mod">
          <ac:chgData name="Lucas Deimel" userId="a3ede49c-488e-4dd2-a078-a8a4abc61945" providerId="ADAL" clId="{EA2D0E97-3973-490F-BE57-AA2ADD6127BC}" dt="2022-02-21T09:48:24.437" v="1421" actId="14100"/>
          <ac:spMkLst>
            <pc:docMk/>
            <pc:sldMk cId="4173679818" sldId="479"/>
            <ac:spMk id="47" creationId="{6AC7509A-76FD-463E-AD3D-CD969C1F4596}"/>
          </ac:spMkLst>
        </pc:spChg>
        <pc:spChg chg="mod">
          <ac:chgData name="Lucas Deimel" userId="a3ede49c-488e-4dd2-a078-a8a4abc61945" providerId="ADAL" clId="{EA2D0E97-3973-490F-BE57-AA2ADD6127BC}" dt="2022-02-21T09:47:25.550" v="1400" actId="20577"/>
          <ac:spMkLst>
            <pc:docMk/>
            <pc:sldMk cId="4173679818" sldId="479"/>
            <ac:spMk id="67" creationId="{9B3D5C07-A13A-49C3-AD13-0FD0EB000FC4}"/>
          </ac:spMkLst>
        </pc:spChg>
        <pc:spChg chg="mod">
          <ac:chgData name="Lucas Deimel" userId="a3ede49c-488e-4dd2-a078-a8a4abc61945" providerId="ADAL" clId="{EA2D0E97-3973-490F-BE57-AA2ADD6127BC}" dt="2022-02-21T09:49:19.900" v="1507" actId="20577"/>
          <ac:spMkLst>
            <pc:docMk/>
            <pc:sldMk cId="4173679818" sldId="479"/>
            <ac:spMk id="68" creationId="{AD9D861C-531F-45F6-8D30-82E58F08EFDF}"/>
          </ac:spMkLst>
        </pc:spChg>
        <pc:grpChg chg="mod">
          <ac:chgData name="Lucas Deimel" userId="a3ede49c-488e-4dd2-a078-a8a4abc61945" providerId="ADAL" clId="{EA2D0E97-3973-490F-BE57-AA2ADD6127BC}" dt="2022-02-21T09:47:12.586" v="1369" actId="1037"/>
          <ac:grpSpMkLst>
            <pc:docMk/>
            <pc:sldMk cId="4173679818" sldId="479"/>
            <ac:grpSpMk id="6" creationId="{55FFF6C0-2B30-4E10-A095-8990895A9F32}"/>
          </ac:grpSpMkLst>
        </pc:grpChg>
      </pc:sldChg>
      <pc:sldChg chg="del">
        <pc:chgData name="Lucas Deimel" userId="a3ede49c-488e-4dd2-a078-a8a4abc61945" providerId="ADAL" clId="{EA2D0E97-3973-490F-BE57-AA2ADD6127BC}" dt="2022-02-21T09:54:10.130" v="1596" actId="47"/>
        <pc:sldMkLst>
          <pc:docMk/>
          <pc:sldMk cId="1479752248" sldId="480"/>
        </pc:sldMkLst>
      </pc:sldChg>
      <pc:sldChg chg="modSp mod">
        <pc:chgData name="Lucas Deimel" userId="a3ede49c-488e-4dd2-a078-a8a4abc61945" providerId="ADAL" clId="{EA2D0E97-3973-490F-BE57-AA2ADD6127BC}" dt="2022-02-21T09:49:32.453" v="1512" actId="207"/>
        <pc:sldMkLst>
          <pc:docMk/>
          <pc:sldMk cId="2807681506" sldId="482"/>
        </pc:sldMkLst>
        <pc:spChg chg="mod">
          <ac:chgData name="Lucas Deimel" userId="a3ede49c-488e-4dd2-a078-a8a4abc61945" providerId="ADAL" clId="{EA2D0E97-3973-490F-BE57-AA2ADD6127BC}" dt="2022-02-21T09:49:32.453" v="1512" actId="207"/>
          <ac:spMkLst>
            <pc:docMk/>
            <pc:sldMk cId="2807681506" sldId="482"/>
            <ac:spMk id="2" creationId="{4B00A593-416C-4F26-984F-377D548B3471}"/>
          </ac:spMkLst>
        </pc:spChg>
      </pc:sldChg>
      <pc:sldChg chg="modSp mod">
        <pc:chgData name="Lucas Deimel" userId="a3ede49c-488e-4dd2-a078-a8a4abc61945" providerId="ADAL" clId="{EA2D0E97-3973-490F-BE57-AA2ADD6127BC}" dt="2022-02-21T09:42:11.122" v="1170"/>
        <pc:sldMkLst>
          <pc:docMk/>
          <pc:sldMk cId="2275112730" sldId="483"/>
        </pc:sldMkLst>
        <pc:spChg chg="mod">
          <ac:chgData name="Lucas Deimel" userId="a3ede49c-488e-4dd2-a078-a8a4abc61945" providerId="ADAL" clId="{EA2D0E97-3973-490F-BE57-AA2ADD6127BC}" dt="2022-02-21T09:42:11.122" v="1170"/>
          <ac:spMkLst>
            <pc:docMk/>
            <pc:sldMk cId="2275112730" sldId="483"/>
            <ac:spMk id="5" creationId="{E960BDA4-4575-4D09-95BF-B13248438033}"/>
          </ac:spMkLst>
        </pc:spChg>
      </pc:sldChg>
      <pc:sldChg chg="modSp mod">
        <pc:chgData name="Lucas Deimel" userId="a3ede49c-488e-4dd2-a078-a8a4abc61945" providerId="ADAL" clId="{EA2D0E97-3973-490F-BE57-AA2ADD6127BC}" dt="2022-02-21T09:11:45.306" v="770" actId="27636"/>
        <pc:sldMkLst>
          <pc:docMk/>
          <pc:sldMk cId="3006387300" sldId="484"/>
        </pc:sldMkLst>
        <pc:spChg chg="mod">
          <ac:chgData name="Lucas Deimel" userId="a3ede49c-488e-4dd2-a078-a8a4abc61945" providerId="ADAL" clId="{EA2D0E97-3973-490F-BE57-AA2ADD6127BC}" dt="2022-02-21T09:00:16.916" v="154" actId="207"/>
          <ac:spMkLst>
            <pc:docMk/>
            <pc:sldMk cId="3006387300" sldId="484"/>
            <ac:spMk id="2" creationId="{EDE90AD1-61C6-4384-BAAB-AAAC18C49D1F}"/>
          </ac:spMkLst>
        </pc:spChg>
        <pc:spChg chg="mod">
          <ac:chgData name="Lucas Deimel" userId="a3ede49c-488e-4dd2-a078-a8a4abc61945" providerId="ADAL" clId="{EA2D0E97-3973-490F-BE57-AA2ADD6127BC}" dt="2022-02-21T09:11:45.306" v="770" actId="27636"/>
          <ac:spMkLst>
            <pc:docMk/>
            <pc:sldMk cId="3006387300" sldId="484"/>
            <ac:spMk id="3" creationId="{DD2BEACE-335B-4519-8D05-36DDEDCCFADB}"/>
          </ac:spMkLst>
        </pc:spChg>
        <pc:spChg chg="mod">
          <ac:chgData name="Lucas Deimel" userId="a3ede49c-488e-4dd2-a078-a8a4abc61945" providerId="ADAL" clId="{EA2D0E97-3973-490F-BE57-AA2ADD6127BC}" dt="2022-02-21T09:01:33.084" v="179" actId="1036"/>
          <ac:spMkLst>
            <pc:docMk/>
            <pc:sldMk cId="3006387300" sldId="484"/>
            <ac:spMk id="4" creationId="{AA597D48-D6D4-4548-BB30-5346C056F23C}"/>
          </ac:spMkLst>
        </pc:spChg>
        <pc:spChg chg="mod">
          <ac:chgData name="Lucas Deimel" userId="a3ede49c-488e-4dd2-a078-a8a4abc61945" providerId="ADAL" clId="{EA2D0E97-3973-490F-BE57-AA2ADD6127BC}" dt="2022-02-21T09:03:33.163" v="282" actId="20577"/>
          <ac:spMkLst>
            <pc:docMk/>
            <pc:sldMk cId="3006387300" sldId="484"/>
            <ac:spMk id="5" creationId="{D637C6B0-4583-43DB-8D36-AA844014D050}"/>
          </ac:spMkLst>
        </pc:spChg>
        <pc:spChg chg="mod">
          <ac:chgData name="Lucas Deimel" userId="a3ede49c-488e-4dd2-a078-a8a4abc61945" providerId="ADAL" clId="{EA2D0E97-3973-490F-BE57-AA2ADD6127BC}" dt="2022-02-21T09:11:33.608" v="766" actId="404"/>
          <ac:spMkLst>
            <pc:docMk/>
            <pc:sldMk cId="3006387300" sldId="484"/>
            <ac:spMk id="6" creationId="{93468889-DD2A-4F12-A6C6-7C9EF229818D}"/>
          </ac:spMkLst>
        </pc:spChg>
      </pc:sldChg>
      <pc:sldChg chg="delSp modSp mod">
        <pc:chgData name="Lucas Deimel" userId="a3ede49c-488e-4dd2-a078-a8a4abc61945" providerId="ADAL" clId="{EA2D0E97-3973-490F-BE57-AA2ADD6127BC}" dt="2022-02-21T09:37:55.471" v="1125" actId="20577"/>
        <pc:sldMkLst>
          <pc:docMk/>
          <pc:sldMk cId="3254192496" sldId="485"/>
        </pc:sldMkLst>
        <pc:spChg chg="mod">
          <ac:chgData name="Lucas Deimel" userId="a3ede49c-488e-4dd2-a078-a8a4abc61945" providerId="ADAL" clId="{EA2D0E97-3973-490F-BE57-AA2ADD6127BC}" dt="2022-02-21T09:37:55.471" v="1125" actId="20577"/>
          <ac:spMkLst>
            <pc:docMk/>
            <pc:sldMk cId="3254192496" sldId="485"/>
            <ac:spMk id="3" creationId="{DF2280DA-766C-48E3-B510-7BD053550BFC}"/>
          </ac:spMkLst>
        </pc:spChg>
        <pc:spChg chg="mod">
          <ac:chgData name="Lucas Deimel" userId="a3ede49c-488e-4dd2-a078-a8a4abc61945" providerId="ADAL" clId="{EA2D0E97-3973-490F-BE57-AA2ADD6127BC}" dt="2022-02-21T09:29:54.270" v="861" actId="14100"/>
          <ac:spMkLst>
            <pc:docMk/>
            <pc:sldMk cId="3254192496" sldId="485"/>
            <ac:spMk id="5" creationId="{3694FCD6-CF79-4EEA-8327-FC76BF248B8F}"/>
          </ac:spMkLst>
        </pc:spChg>
        <pc:spChg chg="mod">
          <ac:chgData name="Lucas Deimel" userId="a3ede49c-488e-4dd2-a078-a8a4abc61945" providerId="ADAL" clId="{EA2D0E97-3973-490F-BE57-AA2ADD6127BC}" dt="2022-02-21T09:37:48.911" v="1119" actId="20577"/>
          <ac:spMkLst>
            <pc:docMk/>
            <pc:sldMk cId="3254192496" sldId="485"/>
            <ac:spMk id="23" creationId="{145B480A-0BBA-47B1-86D7-03DD03C484ED}"/>
          </ac:spMkLst>
        </pc:spChg>
        <pc:spChg chg="mod">
          <ac:chgData name="Lucas Deimel" userId="a3ede49c-488e-4dd2-a078-a8a4abc61945" providerId="ADAL" clId="{EA2D0E97-3973-490F-BE57-AA2ADD6127BC}" dt="2022-02-21T09:37:45.887" v="1117" actId="20577"/>
          <ac:spMkLst>
            <pc:docMk/>
            <pc:sldMk cId="3254192496" sldId="485"/>
            <ac:spMk id="26" creationId="{35DBB9EA-DB3E-41CF-88C7-34DB3C88BC52}"/>
          </ac:spMkLst>
        </pc:spChg>
        <pc:spChg chg="mod">
          <ac:chgData name="Lucas Deimel" userId="a3ede49c-488e-4dd2-a078-a8a4abc61945" providerId="ADAL" clId="{EA2D0E97-3973-490F-BE57-AA2ADD6127BC}" dt="2022-02-21T09:37:38.533" v="1112" actId="20577"/>
          <ac:spMkLst>
            <pc:docMk/>
            <pc:sldMk cId="3254192496" sldId="485"/>
            <ac:spMk id="31" creationId="{A48F3F6E-74BC-4F21-8128-5FE67F6F7B71}"/>
          </ac:spMkLst>
        </pc:spChg>
        <pc:spChg chg="mod">
          <ac:chgData name="Lucas Deimel" userId="a3ede49c-488e-4dd2-a078-a8a4abc61945" providerId="ADAL" clId="{EA2D0E97-3973-490F-BE57-AA2ADD6127BC}" dt="2022-02-21T09:37:41.768" v="1115" actId="20577"/>
          <ac:spMkLst>
            <pc:docMk/>
            <pc:sldMk cId="3254192496" sldId="485"/>
            <ac:spMk id="34" creationId="{685981C2-9CF9-4283-9238-CA3C4038B38D}"/>
          </ac:spMkLst>
        </pc:spChg>
        <pc:grpChg chg="mod">
          <ac:chgData name="Lucas Deimel" userId="a3ede49c-488e-4dd2-a078-a8a4abc61945" providerId="ADAL" clId="{EA2D0E97-3973-490F-BE57-AA2ADD6127BC}" dt="2022-02-21T09:33:52.532" v="962" actId="1036"/>
          <ac:grpSpMkLst>
            <pc:docMk/>
            <pc:sldMk cId="3254192496" sldId="485"/>
            <ac:grpSpMk id="9" creationId="{AC0BBD0A-110D-48BE-A739-69E64BE5F9B4}"/>
          </ac:grpSpMkLst>
        </pc:grpChg>
        <pc:grpChg chg="mod">
          <ac:chgData name="Lucas Deimel" userId="a3ede49c-488e-4dd2-a078-a8a4abc61945" providerId="ADAL" clId="{EA2D0E97-3973-490F-BE57-AA2ADD6127BC}" dt="2022-02-21T09:33:52.532" v="962" actId="1036"/>
          <ac:grpSpMkLst>
            <pc:docMk/>
            <pc:sldMk cId="3254192496" sldId="485"/>
            <ac:grpSpMk id="11" creationId="{5EA4FEA9-BAE6-459F-A022-26D2C3315B46}"/>
          </ac:grpSpMkLst>
        </pc:grpChg>
        <pc:grpChg chg="mod">
          <ac:chgData name="Lucas Deimel" userId="a3ede49c-488e-4dd2-a078-a8a4abc61945" providerId="ADAL" clId="{EA2D0E97-3973-490F-BE57-AA2ADD6127BC}" dt="2022-02-21T09:36:27.527" v="1047" actId="1036"/>
          <ac:grpSpMkLst>
            <pc:docMk/>
            <pc:sldMk cId="3254192496" sldId="485"/>
            <ac:grpSpMk id="45" creationId="{C5713E48-1C94-44DA-A1B1-D6E5C1646A91}"/>
          </ac:grpSpMkLst>
        </pc:grpChg>
        <pc:grpChg chg="mod">
          <ac:chgData name="Lucas Deimel" userId="a3ede49c-488e-4dd2-a078-a8a4abc61945" providerId="ADAL" clId="{EA2D0E97-3973-490F-BE57-AA2ADD6127BC}" dt="2022-02-21T09:36:27.527" v="1047" actId="1036"/>
          <ac:grpSpMkLst>
            <pc:docMk/>
            <pc:sldMk cId="3254192496" sldId="485"/>
            <ac:grpSpMk id="47" creationId="{3D719039-D093-40E6-8EB8-91D2A947493D}"/>
          </ac:grpSpMkLst>
        </pc:grpChg>
        <pc:grpChg chg="mod">
          <ac:chgData name="Lucas Deimel" userId="a3ede49c-488e-4dd2-a078-a8a4abc61945" providerId="ADAL" clId="{EA2D0E97-3973-490F-BE57-AA2ADD6127BC}" dt="2022-02-21T09:36:27.527" v="1047" actId="1036"/>
          <ac:grpSpMkLst>
            <pc:docMk/>
            <pc:sldMk cId="3254192496" sldId="485"/>
            <ac:grpSpMk id="49" creationId="{B4F94C08-51C9-426C-B992-044C65E773C2}"/>
          </ac:grpSpMkLst>
        </pc:grpChg>
        <pc:grpChg chg="mod">
          <ac:chgData name="Lucas Deimel" userId="a3ede49c-488e-4dd2-a078-a8a4abc61945" providerId="ADAL" clId="{EA2D0E97-3973-490F-BE57-AA2ADD6127BC}" dt="2022-02-21T09:36:27.527" v="1047" actId="1036"/>
          <ac:grpSpMkLst>
            <pc:docMk/>
            <pc:sldMk cId="3254192496" sldId="485"/>
            <ac:grpSpMk id="51" creationId="{7DC6B04C-8A07-40AD-B20C-81A9803CF496}"/>
          </ac:grpSpMkLst>
        </pc:grpChg>
        <pc:grpChg chg="mod">
          <ac:chgData name="Lucas Deimel" userId="a3ede49c-488e-4dd2-a078-a8a4abc61945" providerId="ADAL" clId="{EA2D0E97-3973-490F-BE57-AA2ADD6127BC}" dt="2022-02-21T09:36:27.527" v="1047" actId="1036"/>
          <ac:grpSpMkLst>
            <pc:docMk/>
            <pc:sldMk cId="3254192496" sldId="485"/>
            <ac:grpSpMk id="53" creationId="{97B71CBE-1935-4278-8456-65299599B6CC}"/>
          </ac:grpSpMkLst>
        </pc:grpChg>
        <pc:grpChg chg="mod">
          <ac:chgData name="Lucas Deimel" userId="a3ede49c-488e-4dd2-a078-a8a4abc61945" providerId="ADAL" clId="{EA2D0E97-3973-490F-BE57-AA2ADD6127BC}" dt="2022-02-21T09:36:27.527" v="1047" actId="1036"/>
          <ac:grpSpMkLst>
            <pc:docMk/>
            <pc:sldMk cId="3254192496" sldId="485"/>
            <ac:grpSpMk id="55" creationId="{F67DEDA4-286A-4FDA-A9F8-77943BDB70D0}"/>
          </ac:grpSpMkLst>
        </pc:grpChg>
        <pc:picChg chg="del">
          <ac:chgData name="Lucas Deimel" userId="a3ede49c-488e-4dd2-a078-a8a4abc61945" providerId="ADAL" clId="{EA2D0E97-3973-490F-BE57-AA2ADD6127BC}" dt="2022-02-21T09:29:59.333" v="862" actId="478"/>
          <ac:picMkLst>
            <pc:docMk/>
            <pc:sldMk cId="3254192496" sldId="485"/>
            <ac:picMk id="7" creationId="{B47F3BBE-0E65-41DD-BE04-D4EE1A09D111}"/>
          </ac:picMkLst>
        </pc:picChg>
      </pc:sldChg>
      <pc:sldChg chg="modSp mod">
        <pc:chgData name="Lucas Deimel" userId="a3ede49c-488e-4dd2-a078-a8a4abc61945" providerId="ADAL" clId="{EA2D0E97-3973-490F-BE57-AA2ADD6127BC}" dt="2022-02-21T09:41:52.289" v="1167" actId="20577"/>
        <pc:sldMkLst>
          <pc:docMk/>
          <pc:sldMk cId="129326915" sldId="487"/>
        </pc:sldMkLst>
        <pc:spChg chg="mod">
          <ac:chgData name="Lucas Deimel" userId="a3ede49c-488e-4dd2-a078-a8a4abc61945" providerId="ADAL" clId="{EA2D0E97-3973-490F-BE57-AA2ADD6127BC}" dt="2022-02-21T09:41:33.462" v="1164" actId="20577"/>
          <ac:spMkLst>
            <pc:docMk/>
            <pc:sldMk cId="129326915" sldId="487"/>
            <ac:spMk id="3" creationId="{DF2280DA-766C-48E3-B510-7BD053550BFC}"/>
          </ac:spMkLst>
        </pc:spChg>
        <pc:spChg chg="mod">
          <ac:chgData name="Lucas Deimel" userId="a3ede49c-488e-4dd2-a078-a8a4abc61945" providerId="ADAL" clId="{EA2D0E97-3973-490F-BE57-AA2ADD6127BC}" dt="2022-02-21T09:36:46.237" v="1077" actId="207"/>
          <ac:spMkLst>
            <pc:docMk/>
            <pc:sldMk cId="129326915" sldId="487"/>
            <ac:spMk id="5" creationId="{3694FCD6-CF79-4EEA-8327-FC76BF248B8F}"/>
          </ac:spMkLst>
        </pc:spChg>
        <pc:spChg chg="mod">
          <ac:chgData name="Lucas Deimel" userId="a3ede49c-488e-4dd2-a078-a8a4abc61945" providerId="ADAL" clId="{EA2D0E97-3973-490F-BE57-AA2ADD6127BC}" dt="2022-02-21T09:41:36.295" v="1165" actId="20577"/>
          <ac:spMkLst>
            <pc:docMk/>
            <pc:sldMk cId="129326915" sldId="487"/>
            <ac:spMk id="23" creationId="{145B480A-0BBA-47B1-86D7-03DD03C484ED}"/>
          </ac:spMkLst>
        </pc:spChg>
        <pc:spChg chg="mod">
          <ac:chgData name="Lucas Deimel" userId="a3ede49c-488e-4dd2-a078-a8a4abc61945" providerId="ADAL" clId="{EA2D0E97-3973-490F-BE57-AA2ADD6127BC}" dt="2022-02-21T09:41:52.289" v="1167" actId="20577"/>
          <ac:spMkLst>
            <pc:docMk/>
            <pc:sldMk cId="129326915" sldId="487"/>
            <ac:spMk id="32" creationId="{5E9E0B31-7FE6-43BE-BBAC-0AF8171B59BC}"/>
          </ac:spMkLst>
        </pc:spChg>
      </pc:sldChg>
      <pc:sldChg chg="modSp add del mod">
        <pc:chgData name="Lucas Deimel" userId="a3ede49c-488e-4dd2-a078-a8a4abc61945" providerId="ADAL" clId="{EA2D0E97-3973-490F-BE57-AA2ADD6127BC}" dt="2022-02-21T12:41:42.436" v="3047" actId="1076"/>
        <pc:sldMkLst>
          <pc:docMk/>
          <pc:sldMk cId="0" sldId="488"/>
        </pc:sldMkLst>
        <pc:spChg chg="mod">
          <ac:chgData name="Lucas Deimel" userId="a3ede49c-488e-4dd2-a078-a8a4abc61945" providerId="ADAL" clId="{EA2D0E97-3973-490F-BE57-AA2ADD6127BC}" dt="2022-02-21T12:41:42.436" v="3047" actId="1076"/>
          <ac:spMkLst>
            <pc:docMk/>
            <pc:sldMk cId="0" sldId="488"/>
            <ac:spMk id="453" creationId="{00000000-0000-0000-0000-000000000000}"/>
          </ac:spMkLst>
        </pc:spChg>
        <pc:spChg chg="mod">
          <ac:chgData name="Lucas Deimel" userId="a3ede49c-488e-4dd2-a078-a8a4abc61945" providerId="ADAL" clId="{EA2D0E97-3973-490F-BE57-AA2ADD6127BC}" dt="2022-02-21T12:41:42.436" v="3047" actId="1076"/>
          <ac:spMkLst>
            <pc:docMk/>
            <pc:sldMk cId="0" sldId="488"/>
            <ac:spMk id="454" creationId="{00000000-0000-0000-0000-000000000000}"/>
          </ac:spMkLst>
        </pc:spChg>
        <pc:spChg chg="mod">
          <ac:chgData name="Lucas Deimel" userId="a3ede49c-488e-4dd2-a078-a8a4abc61945" providerId="ADAL" clId="{EA2D0E97-3973-490F-BE57-AA2ADD6127BC}" dt="2022-02-21T12:41:42.436" v="3047" actId="1076"/>
          <ac:spMkLst>
            <pc:docMk/>
            <pc:sldMk cId="0" sldId="488"/>
            <ac:spMk id="455" creationId="{00000000-0000-0000-0000-000000000000}"/>
          </ac:spMkLst>
        </pc:spChg>
      </pc:sldChg>
      <pc:sldChg chg="modSp add mod">
        <pc:chgData name="Lucas Deimel" userId="a3ede49c-488e-4dd2-a078-a8a4abc61945" providerId="ADAL" clId="{EA2D0E97-3973-490F-BE57-AA2ADD6127BC}" dt="2022-02-21T12:42:58.899" v="3051" actId="207"/>
        <pc:sldMkLst>
          <pc:docMk/>
          <pc:sldMk cId="0" sldId="489"/>
        </pc:sldMkLst>
        <pc:spChg chg="mod">
          <ac:chgData name="Lucas Deimel" userId="a3ede49c-488e-4dd2-a078-a8a4abc61945" providerId="ADAL" clId="{EA2D0E97-3973-490F-BE57-AA2ADD6127BC}" dt="2022-02-21T12:42:58.899" v="3051" actId="207"/>
          <ac:spMkLst>
            <pc:docMk/>
            <pc:sldMk cId="0" sldId="489"/>
            <ac:spMk id="463" creationId="{00000000-0000-0000-0000-000000000000}"/>
          </ac:spMkLst>
        </pc:spChg>
      </pc:sldChg>
      <pc:sldChg chg="modSp add mod">
        <pc:chgData name="Lucas Deimel" userId="a3ede49c-488e-4dd2-a078-a8a4abc61945" providerId="ADAL" clId="{EA2D0E97-3973-490F-BE57-AA2ADD6127BC}" dt="2022-02-21T12:50:41.987" v="3151" actId="1076"/>
        <pc:sldMkLst>
          <pc:docMk/>
          <pc:sldMk cId="0" sldId="490"/>
        </pc:sldMkLst>
        <pc:spChg chg="mod">
          <ac:chgData name="Lucas Deimel" userId="a3ede49c-488e-4dd2-a078-a8a4abc61945" providerId="ADAL" clId="{EA2D0E97-3973-490F-BE57-AA2ADD6127BC}" dt="2022-02-21T12:50:28.575" v="3150" actId="20577"/>
          <ac:spMkLst>
            <pc:docMk/>
            <pc:sldMk cId="0" sldId="490"/>
            <ac:spMk id="490" creationId="{00000000-0000-0000-0000-000000000000}"/>
          </ac:spMkLst>
        </pc:spChg>
        <pc:grpChg chg="mod">
          <ac:chgData name="Lucas Deimel" userId="a3ede49c-488e-4dd2-a078-a8a4abc61945" providerId="ADAL" clId="{EA2D0E97-3973-490F-BE57-AA2ADD6127BC}" dt="2022-02-21T12:50:41.987" v="3151" actId="1076"/>
          <ac:grpSpMkLst>
            <pc:docMk/>
            <pc:sldMk cId="0" sldId="490"/>
            <ac:grpSpMk id="504" creationId="{00000000-0000-0000-0000-000000000000}"/>
          </ac:grpSpMkLst>
        </pc:grpChg>
      </pc:sldChg>
      <pc:sldChg chg="add">
        <pc:chgData name="Lucas Deimel" userId="a3ede49c-488e-4dd2-a078-a8a4abc61945" providerId="ADAL" clId="{EA2D0E97-3973-490F-BE57-AA2ADD6127BC}" dt="2022-02-21T12:55:14.413" v="3153"/>
        <pc:sldMkLst>
          <pc:docMk/>
          <pc:sldMk cId="0" sldId="491"/>
        </pc:sldMkLst>
      </pc:sldChg>
      <pc:sldChg chg="modSp add mod">
        <pc:chgData name="Lucas Deimel" userId="a3ede49c-488e-4dd2-a078-a8a4abc61945" providerId="ADAL" clId="{EA2D0E97-3973-490F-BE57-AA2ADD6127BC}" dt="2022-02-21T12:58:03.661" v="3176" actId="20577"/>
        <pc:sldMkLst>
          <pc:docMk/>
          <pc:sldMk cId="0" sldId="492"/>
        </pc:sldMkLst>
        <pc:spChg chg="mod">
          <ac:chgData name="Lucas Deimel" userId="a3ede49c-488e-4dd2-a078-a8a4abc61945" providerId="ADAL" clId="{EA2D0E97-3973-490F-BE57-AA2ADD6127BC}" dt="2022-02-21T12:58:03.661" v="3176" actId="20577"/>
          <ac:spMkLst>
            <pc:docMk/>
            <pc:sldMk cId="0" sldId="492"/>
            <ac:spMk id="535" creationId="{00000000-0000-0000-0000-000000000000}"/>
          </ac:spMkLst>
        </pc:spChg>
      </pc:sldChg>
    </pc:docChg>
  </pc:docChgLst>
  <pc:docChgLst>
    <pc:chgData name="Strahil Birov" userId="4661203c-0e60-4970-b345-f8571fbdf7a3" providerId="ADAL" clId="{C4941B97-A7BC-402A-8C33-9394EA001945}"/>
    <pc:docChg chg="undo custSel delSld modSld">
      <pc:chgData name="Strahil Birov" userId="4661203c-0e60-4970-b345-f8571fbdf7a3" providerId="ADAL" clId="{C4941B97-A7BC-402A-8C33-9394EA001945}" dt="2021-09-14T12:22:50.849" v="2494" actId="20577"/>
      <pc:docMkLst>
        <pc:docMk/>
      </pc:docMkLst>
      <pc:sldChg chg="del">
        <pc:chgData name="Strahil Birov" userId="4661203c-0e60-4970-b345-f8571fbdf7a3" providerId="ADAL" clId="{C4941B97-A7BC-402A-8C33-9394EA001945}" dt="2021-09-13T13:32:42.822" v="2480" actId="47"/>
        <pc:sldMkLst>
          <pc:docMk/>
          <pc:sldMk cId="1687355912" sldId="316"/>
        </pc:sldMkLst>
      </pc:sldChg>
      <pc:sldChg chg="del">
        <pc:chgData name="Strahil Birov" userId="4661203c-0e60-4970-b345-f8571fbdf7a3" providerId="ADAL" clId="{C4941B97-A7BC-402A-8C33-9394EA001945}" dt="2021-09-13T13:32:46.415" v="2482" actId="47"/>
        <pc:sldMkLst>
          <pc:docMk/>
          <pc:sldMk cId="2044511579" sldId="405"/>
        </pc:sldMkLst>
      </pc:sldChg>
      <pc:sldChg chg="del">
        <pc:chgData name="Strahil Birov" userId="4661203c-0e60-4970-b345-f8571fbdf7a3" providerId="ADAL" clId="{C4941B97-A7BC-402A-8C33-9394EA001945}" dt="2021-09-13T13:32:53.946" v="2483" actId="47"/>
        <pc:sldMkLst>
          <pc:docMk/>
          <pc:sldMk cId="2698982974" sldId="407"/>
        </pc:sldMkLst>
      </pc:sldChg>
      <pc:sldChg chg="addSp modSp mod">
        <pc:chgData name="Strahil Birov" userId="4661203c-0e60-4970-b345-f8571fbdf7a3" providerId="ADAL" clId="{C4941B97-A7BC-402A-8C33-9394EA001945}" dt="2021-09-13T12:11:31.651" v="4" actId="1076"/>
        <pc:sldMkLst>
          <pc:docMk/>
          <pc:sldMk cId="2754888917" sldId="409"/>
        </pc:sldMkLst>
        <pc:picChg chg="add mod">
          <ac:chgData name="Strahil Birov" userId="4661203c-0e60-4970-b345-f8571fbdf7a3" providerId="ADAL" clId="{C4941B97-A7BC-402A-8C33-9394EA001945}" dt="2021-09-13T12:11:31.651" v="4" actId="1076"/>
          <ac:picMkLst>
            <pc:docMk/>
            <pc:sldMk cId="2754888917" sldId="409"/>
            <ac:picMk id="7" creationId="{91AE1925-35A7-4227-8E1F-D7EE04B3417D}"/>
          </ac:picMkLst>
        </pc:picChg>
      </pc:sldChg>
      <pc:sldChg chg="modSp mod">
        <pc:chgData name="Strahil Birov" userId="4661203c-0e60-4970-b345-f8571fbdf7a3" providerId="ADAL" clId="{C4941B97-A7BC-402A-8C33-9394EA001945}" dt="2021-09-14T12:22:50.849" v="2494" actId="20577"/>
        <pc:sldMkLst>
          <pc:docMk/>
          <pc:sldMk cId="2572891681" sldId="410"/>
        </pc:sldMkLst>
        <pc:spChg chg="mod">
          <ac:chgData name="Strahil Birov" userId="4661203c-0e60-4970-b345-f8571fbdf7a3" providerId="ADAL" clId="{C4941B97-A7BC-402A-8C33-9394EA001945}" dt="2021-09-14T12:22:50.849" v="2494" actId="20577"/>
          <ac:spMkLst>
            <pc:docMk/>
            <pc:sldMk cId="2572891681" sldId="410"/>
            <ac:spMk id="5" creationId="{BF2AB784-E93D-414F-B52A-88C6BCD6009A}"/>
          </ac:spMkLst>
        </pc:spChg>
        <pc:spChg chg="mod">
          <ac:chgData name="Strahil Birov" userId="4661203c-0e60-4970-b345-f8571fbdf7a3" providerId="ADAL" clId="{C4941B97-A7BC-402A-8C33-9394EA001945}" dt="2021-09-13T13:12:13.231" v="1297" actId="1035"/>
          <ac:spMkLst>
            <pc:docMk/>
            <pc:sldMk cId="2572891681" sldId="410"/>
            <ac:spMk id="8" creationId="{633FBFD0-A96D-43CF-918A-74338DFAA942}"/>
          </ac:spMkLst>
        </pc:spChg>
      </pc:sldChg>
      <pc:sldChg chg="modSp mod">
        <pc:chgData name="Strahil Birov" userId="4661203c-0e60-4970-b345-f8571fbdf7a3" providerId="ADAL" clId="{C4941B97-A7BC-402A-8C33-9394EA001945}" dt="2021-09-14T12:22:43.862" v="2488" actId="20577"/>
        <pc:sldMkLst>
          <pc:docMk/>
          <pc:sldMk cId="1019166736" sldId="411"/>
        </pc:sldMkLst>
        <pc:spChg chg="mod">
          <ac:chgData name="Strahil Birov" userId="4661203c-0e60-4970-b345-f8571fbdf7a3" providerId="ADAL" clId="{C4941B97-A7BC-402A-8C33-9394EA001945}" dt="2021-09-14T12:22:43.862" v="2488" actId="20577"/>
          <ac:spMkLst>
            <pc:docMk/>
            <pc:sldMk cId="1019166736" sldId="411"/>
            <ac:spMk id="3" creationId="{1183B957-FA14-425F-B6FF-2B7BC11621FC}"/>
          </ac:spMkLst>
        </pc:spChg>
      </pc:sldChg>
      <pc:sldChg chg="delSp modSp mod">
        <pc:chgData name="Strahil Birov" userId="4661203c-0e60-4970-b345-f8571fbdf7a3" providerId="ADAL" clId="{C4941B97-A7BC-402A-8C33-9394EA001945}" dt="2021-09-13T13:12:57.596" v="1333" actId="478"/>
        <pc:sldMkLst>
          <pc:docMk/>
          <pc:sldMk cId="3444258544" sldId="414"/>
        </pc:sldMkLst>
        <pc:spChg chg="mod">
          <ac:chgData name="Strahil Birov" userId="4661203c-0e60-4970-b345-f8571fbdf7a3" providerId="ADAL" clId="{C4941B97-A7BC-402A-8C33-9394EA001945}" dt="2021-09-13T13:12:56.629" v="1332" actId="27636"/>
          <ac:spMkLst>
            <pc:docMk/>
            <pc:sldMk cId="3444258544" sldId="414"/>
            <ac:spMk id="3" creationId="{1183B957-FA14-425F-B6FF-2B7BC11621FC}"/>
          </ac:spMkLst>
        </pc:spChg>
        <pc:spChg chg="del mod">
          <ac:chgData name="Strahil Birov" userId="4661203c-0e60-4970-b345-f8571fbdf7a3" providerId="ADAL" clId="{C4941B97-A7BC-402A-8C33-9394EA001945}" dt="2021-09-13T13:12:57.596" v="1333" actId="478"/>
          <ac:spMkLst>
            <pc:docMk/>
            <pc:sldMk cId="3444258544" sldId="414"/>
            <ac:spMk id="8" creationId="{BA403461-5AD0-4417-992E-FB790C050644}"/>
          </ac:spMkLst>
        </pc:spChg>
      </pc:sldChg>
      <pc:sldChg chg="delSp modSp mod">
        <pc:chgData name="Strahil Birov" userId="4661203c-0e60-4970-b345-f8571fbdf7a3" providerId="ADAL" clId="{C4941B97-A7BC-402A-8C33-9394EA001945}" dt="2021-09-13T13:24:21.824" v="1842" actId="20577"/>
        <pc:sldMkLst>
          <pc:docMk/>
          <pc:sldMk cId="3711628582" sldId="415"/>
        </pc:sldMkLst>
        <pc:spChg chg="mod">
          <ac:chgData name="Strahil Birov" userId="4661203c-0e60-4970-b345-f8571fbdf7a3" providerId="ADAL" clId="{C4941B97-A7BC-402A-8C33-9394EA001945}" dt="2021-09-13T13:24:21.824" v="1842" actId="20577"/>
          <ac:spMkLst>
            <pc:docMk/>
            <pc:sldMk cId="3711628582" sldId="415"/>
            <ac:spMk id="3" creationId="{1183B957-FA14-425F-B6FF-2B7BC11621FC}"/>
          </ac:spMkLst>
        </pc:spChg>
        <pc:spChg chg="del">
          <ac:chgData name="Strahil Birov" userId="4661203c-0e60-4970-b345-f8571fbdf7a3" providerId="ADAL" clId="{C4941B97-A7BC-402A-8C33-9394EA001945}" dt="2021-09-13T13:19:34.800" v="1566" actId="478"/>
          <ac:spMkLst>
            <pc:docMk/>
            <pc:sldMk cId="3711628582" sldId="415"/>
            <ac:spMk id="8" creationId="{BA403461-5AD0-4417-992E-FB790C050644}"/>
          </ac:spMkLst>
        </pc:spChg>
      </pc:sldChg>
      <pc:sldChg chg="delSp modSp mod">
        <pc:chgData name="Strahil Birov" userId="4661203c-0e60-4970-b345-f8571fbdf7a3" providerId="ADAL" clId="{C4941B97-A7BC-402A-8C33-9394EA001945}" dt="2021-09-13T13:32:14.478" v="2479" actId="948"/>
        <pc:sldMkLst>
          <pc:docMk/>
          <pc:sldMk cId="1929834810" sldId="416"/>
        </pc:sldMkLst>
        <pc:spChg chg="mod">
          <ac:chgData name="Strahil Birov" userId="4661203c-0e60-4970-b345-f8571fbdf7a3" providerId="ADAL" clId="{C4941B97-A7BC-402A-8C33-9394EA001945}" dt="2021-09-13T13:32:14.478" v="2479" actId="948"/>
          <ac:spMkLst>
            <pc:docMk/>
            <pc:sldMk cId="1929834810" sldId="416"/>
            <ac:spMk id="3" creationId="{1183B957-FA14-425F-B6FF-2B7BC11621FC}"/>
          </ac:spMkLst>
        </pc:spChg>
        <pc:spChg chg="del mod">
          <ac:chgData name="Strahil Birov" userId="4661203c-0e60-4970-b345-f8571fbdf7a3" providerId="ADAL" clId="{C4941B97-A7BC-402A-8C33-9394EA001945}" dt="2021-09-13T13:30:57.916" v="2321" actId="478"/>
          <ac:spMkLst>
            <pc:docMk/>
            <pc:sldMk cId="1929834810" sldId="416"/>
            <ac:spMk id="8" creationId="{BA403461-5AD0-4417-992E-FB790C050644}"/>
          </ac:spMkLst>
        </pc:spChg>
      </pc:sldChg>
      <pc:sldChg chg="del">
        <pc:chgData name="Strahil Birov" userId="4661203c-0e60-4970-b345-f8571fbdf7a3" providerId="ADAL" clId="{C4941B97-A7BC-402A-8C33-9394EA001945}" dt="2021-09-13T13:32:44.780" v="2481" actId="47"/>
        <pc:sldMkLst>
          <pc:docMk/>
          <pc:sldMk cId="3609340138" sldId="417"/>
        </pc:sldMkLst>
      </pc:sldChg>
      <pc:sldChg chg="del">
        <pc:chgData name="Strahil Birov" userId="4661203c-0e60-4970-b345-f8571fbdf7a3" providerId="ADAL" clId="{C4941B97-A7BC-402A-8C33-9394EA001945}" dt="2021-09-13T13:32:42.822" v="2480" actId="47"/>
        <pc:sldMkLst>
          <pc:docMk/>
          <pc:sldMk cId="201240434" sldId="418"/>
        </pc:sldMkLst>
      </pc:sldChg>
      <pc:sldChg chg="del">
        <pc:chgData name="Strahil Birov" userId="4661203c-0e60-4970-b345-f8571fbdf7a3" providerId="ADAL" clId="{C4941B97-A7BC-402A-8C33-9394EA001945}" dt="2021-09-13T13:32:42.822" v="2480" actId="47"/>
        <pc:sldMkLst>
          <pc:docMk/>
          <pc:sldMk cId="1722669290" sldId="503"/>
        </pc:sldMkLst>
      </pc:sldChg>
    </pc:docChg>
  </pc:docChgLst>
  <pc:docChgLst>
    <pc:chgData name="Strahil Birov" userId="4661203c-0e60-4970-b345-f8571fbdf7a3" providerId="ADAL" clId="{F1885738-3558-4F1D-A853-6162D828590A}"/>
    <pc:docChg chg="undo redo custSel addSld delSld modSld sldOrd modMainMaster">
      <pc:chgData name="Strahil Birov" userId="4661203c-0e60-4970-b345-f8571fbdf7a3" providerId="ADAL" clId="{F1885738-3558-4F1D-A853-6162D828590A}" dt="2021-12-10T14:50:27.607" v="12045" actId="13926"/>
      <pc:docMkLst>
        <pc:docMk/>
      </pc:docMkLst>
      <pc:sldChg chg="del">
        <pc:chgData name="Strahil Birov" userId="4661203c-0e60-4970-b345-f8571fbdf7a3" providerId="ADAL" clId="{F1885738-3558-4F1D-A853-6162D828590A}" dt="2021-11-11T14:44:39.488" v="562" actId="47"/>
        <pc:sldMkLst>
          <pc:docMk/>
          <pc:sldMk cId="2184747408" sldId="421"/>
        </pc:sldMkLst>
      </pc:sldChg>
      <pc:sldChg chg="del">
        <pc:chgData name="Strahil Birov" userId="4661203c-0e60-4970-b345-f8571fbdf7a3" providerId="ADAL" clId="{F1885738-3558-4F1D-A853-6162D828590A}" dt="2021-11-11T14:44:44.314" v="563" actId="47"/>
        <pc:sldMkLst>
          <pc:docMk/>
          <pc:sldMk cId="2376651774" sldId="424"/>
        </pc:sldMkLst>
      </pc:sldChg>
      <pc:sldChg chg="del">
        <pc:chgData name="Strahil Birov" userId="4661203c-0e60-4970-b345-f8571fbdf7a3" providerId="ADAL" clId="{F1885738-3558-4F1D-A853-6162D828590A}" dt="2021-11-11T14:44:44.314" v="563" actId="47"/>
        <pc:sldMkLst>
          <pc:docMk/>
          <pc:sldMk cId="2045187168" sldId="425"/>
        </pc:sldMkLst>
      </pc:sldChg>
      <pc:sldChg chg="addSp delSp modSp new del mod">
        <pc:chgData name="Strahil Birov" userId="4661203c-0e60-4970-b345-f8571fbdf7a3" providerId="ADAL" clId="{F1885738-3558-4F1D-A853-6162D828590A}" dt="2021-11-11T14:44:39.488" v="562" actId="47"/>
        <pc:sldMkLst>
          <pc:docMk/>
          <pc:sldMk cId="936753750" sldId="426"/>
        </pc:sldMkLst>
        <pc:spChg chg="del">
          <ac:chgData name="Strahil Birov" userId="4661203c-0e60-4970-b345-f8571fbdf7a3" providerId="ADAL" clId="{F1885738-3558-4F1D-A853-6162D828590A}" dt="2021-11-11T09:51:48.596" v="1" actId="478"/>
          <ac:spMkLst>
            <pc:docMk/>
            <pc:sldMk cId="936753750" sldId="426"/>
            <ac:spMk id="2" creationId="{BD3757EF-FC71-4093-BDAD-998776985496}"/>
          </ac:spMkLst>
        </pc:spChg>
        <pc:spChg chg="del">
          <ac:chgData name="Strahil Birov" userId="4661203c-0e60-4970-b345-f8571fbdf7a3" providerId="ADAL" clId="{F1885738-3558-4F1D-A853-6162D828590A}" dt="2021-11-11T09:51:48.596" v="1" actId="478"/>
          <ac:spMkLst>
            <pc:docMk/>
            <pc:sldMk cId="936753750" sldId="426"/>
            <ac:spMk id="3" creationId="{F535D292-4A26-44F9-8F64-60E6EF2DB060}"/>
          </ac:spMkLst>
        </pc:spChg>
        <pc:spChg chg="del">
          <ac:chgData name="Strahil Birov" userId="4661203c-0e60-4970-b345-f8571fbdf7a3" providerId="ADAL" clId="{F1885738-3558-4F1D-A853-6162D828590A}" dt="2021-11-11T09:51:48.596" v="1" actId="478"/>
          <ac:spMkLst>
            <pc:docMk/>
            <pc:sldMk cId="936753750" sldId="426"/>
            <ac:spMk id="4" creationId="{18C6B89B-A0B4-440E-B71E-8BB06CBA13A3}"/>
          </ac:spMkLst>
        </pc:spChg>
        <pc:spChg chg="del">
          <ac:chgData name="Strahil Birov" userId="4661203c-0e60-4970-b345-f8571fbdf7a3" providerId="ADAL" clId="{F1885738-3558-4F1D-A853-6162D828590A}" dt="2021-11-11T09:51:48.596" v="1" actId="478"/>
          <ac:spMkLst>
            <pc:docMk/>
            <pc:sldMk cId="936753750" sldId="426"/>
            <ac:spMk id="5" creationId="{E4DD1968-E091-4CCC-B803-F567C8A749C0}"/>
          </ac:spMkLst>
        </pc:spChg>
        <pc:spChg chg="del">
          <ac:chgData name="Strahil Birov" userId="4661203c-0e60-4970-b345-f8571fbdf7a3" providerId="ADAL" clId="{F1885738-3558-4F1D-A853-6162D828590A}" dt="2021-11-11T09:51:48.596" v="1" actId="478"/>
          <ac:spMkLst>
            <pc:docMk/>
            <pc:sldMk cId="936753750" sldId="426"/>
            <ac:spMk id="6" creationId="{734936EC-D30B-4339-937C-B3394FBF80DD}"/>
          </ac:spMkLst>
        </pc:spChg>
        <pc:spChg chg="add mod">
          <ac:chgData name="Strahil Birov" userId="4661203c-0e60-4970-b345-f8571fbdf7a3" providerId="ADAL" clId="{F1885738-3558-4F1D-A853-6162D828590A}" dt="2021-11-11T09:56:12.795" v="44" actId="1076"/>
          <ac:spMkLst>
            <pc:docMk/>
            <pc:sldMk cId="936753750" sldId="426"/>
            <ac:spMk id="7" creationId="{3A40F47D-9D64-416F-9971-D9AA7BC0AD6A}"/>
          </ac:spMkLst>
        </pc:spChg>
        <pc:spChg chg="add del mod ord">
          <ac:chgData name="Strahil Birov" userId="4661203c-0e60-4970-b345-f8571fbdf7a3" providerId="ADAL" clId="{F1885738-3558-4F1D-A853-6162D828590A}" dt="2021-11-11T09:56:16.348" v="46" actId="167"/>
          <ac:spMkLst>
            <pc:docMk/>
            <pc:sldMk cId="936753750" sldId="426"/>
            <ac:spMk id="8" creationId="{67616DA0-9139-4569-98B4-C66285DBE4FA}"/>
          </ac:spMkLst>
        </pc:spChg>
        <pc:picChg chg="add del mod ord modCrop">
          <ac:chgData name="Strahil Birov" userId="4661203c-0e60-4970-b345-f8571fbdf7a3" providerId="ADAL" clId="{F1885738-3558-4F1D-A853-6162D828590A}" dt="2021-11-11T09:56:22.491" v="48" actId="167"/>
          <ac:picMkLst>
            <pc:docMk/>
            <pc:sldMk cId="936753750" sldId="426"/>
            <ac:picMk id="10" creationId="{03BE3096-7445-466E-A52A-4F78DAE17040}"/>
          </ac:picMkLst>
        </pc:picChg>
      </pc:sldChg>
      <pc:sldChg chg="addSp modSp new del mod">
        <pc:chgData name="Strahil Birov" userId="4661203c-0e60-4970-b345-f8571fbdf7a3" providerId="ADAL" clId="{F1885738-3558-4F1D-A853-6162D828590A}" dt="2021-11-11T14:44:39.488" v="562" actId="47"/>
        <pc:sldMkLst>
          <pc:docMk/>
          <pc:sldMk cId="1940897981" sldId="427"/>
        </pc:sldMkLst>
        <pc:spChg chg="add mod ord">
          <ac:chgData name="Strahil Birov" userId="4661203c-0e60-4970-b345-f8571fbdf7a3" providerId="ADAL" clId="{F1885738-3558-4F1D-A853-6162D828590A}" dt="2021-11-11T09:57:06.771" v="51" actId="207"/>
          <ac:spMkLst>
            <pc:docMk/>
            <pc:sldMk cId="1940897981" sldId="427"/>
            <ac:spMk id="7" creationId="{A24DB492-BAE9-4F78-B77F-4185EC1B8889}"/>
          </ac:spMkLst>
        </pc:spChg>
        <pc:spChg chg="add mod">
          <ac:chgData name="Strahil Birov" userId="4661203c-0e60-4970-b345-f8571fbdf7a3" providerId="ADAL" clId="{F1885738-3558-4F1D-A853-6162D828590A}" dt="2021-11-11T14:26:45.473" v="337" actId="1035"/>
          <ac:spMkLst>
            <pc:docMk/>
            <pc:sldMk cId="1940897981" sldId="427"/>
            <ac:spMk id="8" creationId="{61DADF66-EF5E-4EAD-BD63-9A9B7A722B30}"/>
          </ac:spMkLst>
        </pc:spChg>
        <pc:spChg chg="add mod">
          <ac:chgData name="Strahil Birov" userId="4661203c-0e60-4970-b345-f8571fbdf7a3" providerId="ADAL" clId="{F1885738-3558-4F1D-A853-6162D828590A}" dt="2021-11-11T14:26:45.473" v="337" actId="1035"/>
          <ac:spMkLst>
            <pc:docMk/>
            <pc:sldMk cId="1940897981" sldId="427"/>
            <ac:spMk id="9" creationId="{4A899875-7503-4770-BB19-3786EE658C34}"/>
          </ac:spMkLst>
        </pc:spChg>
        <pc:spChg chg="add mod">
          <ac:chgData name="Strahil Birov" userId="4661203c-0e60-4970-b345-f8571fbdf7a3" providerId="ADAL" clId="{F1885738-3558-4F1D-A853-6162D828590A}" dt="2021-11-11T14:26:45.473" v="337" actId="1035"/>
          <ac:spMkLst>
            <pc:docMk/>
            <pc:sldMk cId="1940897981" sldId="427"/>
            <ac:spMk id="10" creationId="{9DF814EF-3D6C-4F19-B1C3-13A739EEC8EA}"/>
          </ac:spMkLst>
        </pc:spChg>
        <pc:spChg chg="add mod">
          <ac:chgData name="Strahil Birov" userId="4661203c-0e60-4970-b345-f8571fbdf7a3" providerId="ADAL" clId="{F1885738-3558-4F1D-A853-6162D828590A}" dt="2021-11-11T14:26:45.473" v="337" actId="1035"/>
          <ac:spMkLst>
            <pc:docMk/>
            <pc:sldMk cId="1940897981" sldId="427"/>
            <ac:spMk id="11" creationId="{14439F29-460A-40C7-81E0-434821BA39D5}"/>
          </ac:spMkLst>
        </pc:spChg>
        <pc:spChg chg="add mod">
          <ac:chgData name="Strahil Birov" userId="4661203c-0e60-4970-b345-f8571fbdf7a3" providerId="ADAL" clId="{F1885738-3558-4F1D-A853-6162D828590A}" dt="2021-11-11T14:26:45.473" v="337" actId="1035"/>
          <ac:spMkLst>
            <pc:docMk/>
            <pc:sldMk cId="1940897981" sldId="427"/>
            <ac:spMk id="12" creationId="{741CB74C-09C7-4571-A50B-47B6E2A63868}"/>
          </ac:spMkLst>
        </pc:spChg>
        <pc:spChg chg="add mod">
          <ac:chgData name="Strahil Birov" userId="4661203c-0e60-4970-b345-f8571fbdf7a3" providerId="ADAL" clId="{F1885738-3558-4F1D-A853-6162D828590A}" dt="2021-11-11T14:26:45.473" v="337" actId="1035"/>
          <ac:spMkLst>
            <pc:docMk/>
            <pc:sldMk cId="1940897981" sldId="427"/>
            <ac:spMk id="13" creationId="{0BFB2ED5-E6D4-4BEE-9A45-F4A9F5DAB01A}"/>
          </ac:spMkLst>
        </pc:spChg>
      </pc:sldChg>
      <pc:sldChg chg="addSp delSp modSp add del mod">
        <pc:chgData name="Strahil Birov" userId="4661203c-0e60-4970-b345-f8571fbdf7a3" providerId="ADAL" clId="{F1885738-3558-4F1D-A853-6162D828590A}" dt="2021-11-11T14:44:39.488" v="562" actId="47"/>
        <pc:sldMkLst>
          <pc:docMk/>
          <pc:sldMk cId="4040720371" sldId="428"/>
        </pc:sldMkLst>
        <pc:spChg chg="mod">
          <ac:chgData name="Strahil Birov" userId="4661203c-0e60-4970-b345-f8571fbdf7a3" providerId="ADAL" clId="{F1885738-3558-4F1D-A853-6162D828590A}" dt="2021-11-11T09:58:36.683" v="61" actId="20577"/>
          <ac:spMkLst>
            <pc:docMk/>
            <pc:sldMk cId="4040720371" sldId="428"/>
            <ac:spMk id="2" creationId="{F66CF935-545D-4BEC-9A6B-46F54521A21B}"/>
          </ac:spMkLst>
        </pc:spChg>
        <pc:spChg chg="mod">
          <ac:chgData name="Strahil Birov" userId="4661203c-0e60-4970-b345-f8571fbdf7a3" providerId="ADAL" clId="{F1885738-3558-4F1D-A853-6162D828590A}" dt="2021-11-11T12:04:16.795" v="309" actId="207"/>
          <ac:spMkLst>
            <pc:docMk/>
            <pc:sldMk cId="4040720371" sldId="428"/>
            <ac:spMk id="7" creationId="{A24DB492-BAE9-4F78-B77F-4185EC1B8889}"/>
          </ac:spMkLst>
        </pc:spChg>
        <pc:spChg chg="add del mod">
          <ac:chgData name="Strahil Birov" userId="4661203c-0e60-4970-b345-f8571fbdf7a3" providerId="ADAL" clId="{F1885738-3558-4F1D-A853-6162D828590A}" dt="2021-11-11T09:59:48.020" v="99" actId="478"/>
          <ac:spMkLst>
            <pc:docMk/>
            <pc:sldMk cId="4040720371" sldId="428"/>
            <ac:spMk id="8" creationId="{B4D018C4-9692-4F6B-AA9D-9AD1B33FACF0}"/>
          </ac:spMkLst>
        </pc:spChg>
        <pc:spChg chg="add del mod">
          <ac:chgData name="Strahil Birov" userId="4661203c-0e60-4970-b345-f8571fbdf7a3" providerId="ADAL" clId="{F1885738-3558-4F1D-A853-6162D828590A}" dt="2021-11-11T09:59:50.854" v="102" actId="478"/>
          <ac:spMkLst>
            <pc:docMk/>
            <pc:sldMk cId="4040720371" sldId="428"/>
            <ac:spMk id="9" creationId="{5C58EA7F-58C2-4D4A-BA8F-E902BD9C6421}"/>
          </ac:spMkLst>
        </pc:spChg>
        <pc:spChg chg="add mod">
          <ac:chgData name="Strahil Birov" userId="4661203c-0e60-4970-b345-f8571fbdf7a3" providerId="ADAL" clId="{F1885738-3558-4F1D-A853-6162D828590A}" dt="2021-11-11T14:26:40.377" v="329" actId="1035"/>
          <ac:spMkLst>
            <pc:docMk/>
            <pc:sldMk cId="4040720371" sldId="428"/>
            <ac:spMk id="10" creationId="{FF8BF10C-A649-43CC-ADB3-FC908E38F551}"/>
          </ac:spMkLst>
        </pc:spChg>
        <pc:spChg chg="add del mod">
          <ac:chgData name="Strahil Birov" userId="4661203c-0e60-4970-b345-f8571fbdf7a3" providerId="ADAL" clId="{F1885738-3558-4F1D-A853-6162D828590A}" dt="2021-11-11T09:59:49.071" v="100" actId="478"/>
          <ac:spMkLst>
            <pc:docMk/>
            <pc:sldMk cId="4040720371" sldId="428"/>
            <ac:spMk id="11" creationId="{FDFEDFA9-63B3-477C-AC73-ED6B5BC75EF1}"/>
          </ac:spMkLst>
        </pc:spChg>
        <pc:spChg chg="add del mod">
          <ac:chgData name="Strahil Birov" userId="4661203c-0e60-4970-b345-f8571fbdf7a3" providerId="ADAL" clId="{F1885738-3558-4F1D-A853-6162D828590A}" dt="2021-11-11T09:59:50.022" v="101" actId="478"/>
          <ac:spMkLst>
            <pc:docMk/>
            <pc:sldMk cId="4040720371" sldId="428"/>
            <ac:spMk id="12" creationId="{58F60F41-2BCF-46D4-94C3-6278523EEDEF}"/>
          </ac:spMkLst>
        </pc:spChg>
        <pc:spChg chg="add del mod">
          <ac:chgData name="Strahil Birov" userId="4661203c-0e60-4970-b345-f8571fbdf7a3" providerId="ADAL" clId="{F1885738-3558-4F1D-A853-6162D828590A}" dt="2021-11-11T09:59:51.322" v="103" actId="478"/>
          <ac:spMkLst>
            <pc:docMk/>
            <pc:sldMk cId="4040720371" sldId="428"/>
            <ac:spMk id="13" creationId="{8FA938EA-A27E-49C6-8856-1E0914E8A620}"/>
          </ac:spMkLst>
        </pc:spChg>
        <pc:spChg chg="add mod">
          <ac:chgData name="Strahil Birov" userId="4661203c-0e60-4970-b345-f8571fbdf7a3" providerId="ADAL" clId="{F1885738-3558-4F1D-A853-6162D828590A}" dt="2021-11-11T14:26:40.377" v="329" actId="1035"/>
          <ac:spMkLst>
            <pc:docMk/>
            <pc:sldMk cId="4040720371" sldId="428"/>
            <ac:spMk id="14" creationId="{DCB19171-D796-47C8-9FF9-68677BB9DC71}"/>
          </ac:spMkLst>
        </pc:spChg>
        <pc:spChg chg="add mod">
          <ac:chgData name="Strahil Birov" userId="4661203c-0e60-4970-b345-f8571fbdf7a3" providerId="ADAL" clId="{F1885738-3558-4F1D-A853-6162D828590A}" dt="2021-11-11T14:26:40.377" v="329" actId="1035"/>
          <ac:spMkLst>
            <pc:docMk/>
            <pc:sldMk cId="4040720371" sldId="428"/>
            <ac:spMk id="15" creationId="{4F11ADE2-EC05-4FA1-BA18-3C119DCF0CAE}"/>
          </ac:spMkLst>
        </pc:spChg>
        <pc:spChg chg="add mod">
          <ac:chgData name="Strahil Birov" userId="4661203c-0e60-4970-b345-f8571fbdf7a3" providerId="ADAL" clId="{F1885738-3558-4F1D-A853-6162D828590A}" dt="2021-11-11T14:26:40.377" v="329" actId="1035"/>
          <ac:spMkLst>
            <pc:docMk/>
            <pc:sldMk cId="4040720371" sldId="428"/>
            <ac:spMk id="16" creationId="{579F2155-3A4F-4C2A-AA74-473BCEA79FDA}"/>
          </ac:spMkLst>
        </pc:spChg>
        <pc:spChg chg="add mod">
          <ac:chgData name="Strahil Birov" userId="4661203c-0e60-4970-b345-f8571fbdf7a3" providerId="ADAL" clId="{F1885738-3558-4F1D-A853-6162D828590A}" dt="2021-11-11T14:26:40.377" v="329" actId="1035"/>
          <ac:spMkLst>
            <pc:docMk/>
            <pc:sldMk cId="4040720371" sldId="428"/>
            <ac:spMk id="17" creationId="{1311C3A0-66EB-4DA1-AD97-BCD1A7D78FE9}"/>
          </ac:spMkLst>
        </pc:spChg>
        <pc:spChg chg="add mod">
          <ac:chgData name="Strahil Birov" userId="4661203c-0e60-4970-b345-f8571fbdf7a3" providerId="ADAL" clId="{F1885738-3558-4F1D-A853-6162D828590A}" dt="2021-11-11T14:26:40.377" v="329" actId="1035"/>
          <ac:spMkLst>
            <pc:docMk/>
            <pc:sldMk cId="4040720371" sldId="428"/>
            <ac:spMk id="18" creationId="{B532B1E2-BA19-43CF-9509-A7688662CF8F}"/>
          </ac:spMkLst>
        </pc:spChg>
        <pc:picChg chg="add mod">
          <ac:chgData name="Strahil Birov" userId="4661203c-0e60-4970-b345-f8571fbdf7a3" providerId="ADAL" clId="{F1885738-3558-4F1D-A853-6162D828590A}" dt="2021-11-11T12:03:54.484" v="306"/>
          <ac:picMkLst>
            <pc:docMk/>
            <pc:sldMk cId="4040720371" sldId="428"/>
            <ac:picMk id="19" creationId="{77043C7A-55D6-42AD-B733-ECCD77FA6B92}"/>
          </ac:picMkLst>
        </pc:picChg>
      </pc:sldChg>
      <pc:sldChg chg="new del">
        <pc:chgData name="Strahil Birov" userId="4661203c-0e60-4970-b345-f8571fbdf7a3" providerId="ADAL" clId="{F1885738-3558-4F1D-A853-6162D828590A}" dt="2021-11-11T14:44:44.314" v="563" actId="47"/>
        <pc:sldMkLst>
          <pc:docMk/>
          <pc:sldMk cId="3384437680" sldId="429"/>
        </pc:sldMkLst>
      </pc:sldChg>
      <pc:sldChg chg="addSp delSp modSp add del mod modClrScheme chgLayout">
        <pc:chgData name="Strahil Birov" userId="4661203c-0e60-4970-b345-f8571fbdf7a3" providerId="ADAL" clId="{F1885738-3558-4F1D-A853-6162D828590A}" dt="2021-12-01T14:51:19.473" v="1766" actId="47"/>
        <pc:sldMkLst>
          <pc:docMk/>
          <pc:sldMk cId="4166111013" sldId="430"/>
        </pc:sldMkLst>
        <pc:spChg chg="mod ord">
          <ac:chgData name="Strahil Birov" userId="4661203c-0e60-4970-b345-f8571fbdf7a3" providerId="ADAL" clId="{F1885738-3558-4F1D-A853-6162D828590A}" dt="2021-11-26T12:23:48.821" v="698" actId="700"/>
          <ac:spMkLst>
            <pc:docMk/>
            <pc:sldMk cId="4166111013" sldId="430"/>
            <ac:spMk id="2" creationId="{F66CF935-545D-4BEC-9A6B-46F54521A21B}"/>
          </ac:spMkLst>
        </pc:spChg>
        <pc:spChg chg="del mod ord">
          <ac:chgData name="Strahil Birov" userId="4661203c-0e60-4970-b345-f8571fbdf7a3" providerId="ADAL" clId="{F1885738-3558-4F1D-A853-6162D828590A}" dt="2021-11-26T12:23:48.821" v="698" actId="700"/>
          <ac:spMkLst>
            <pc:docMk/>
            <pc:sldMk cId="4166111013" sldId="430"/>
            <ac:spMk id="3" creationId="{B8F34BD7-D1E9-41B0-B7E0-017045C06E73}"/>
          </ac:spMkLst>
        </pc:spChg>
        <pc:spChg chg="del mod ord">
          <ac:chgData name="Strahil Birov" userId="4661203c-0e60-4970-b345-f8571fbdf7a3" providerId="ADAL" clId="{F1885738-3558-4F1D-A853-6162D828590A}" dt="2021-11-26T12:23:48.821" v="698" actId="700"/>
          <ac:spMkLst>
            <pc:docMk/>
            <pc:sldMk cId="4166111013" sldId="430"/>
            <ac:spMk id="4" creationId="{348CC5C6-3D86-4530-9A8D-5CF21B0F2935}"/>
          </ac:spMkLst>
        </pc:spChg>
        <pc:spChg chg="mod ord">
          <ac:chgData name="Strahil Birov" userId="4661203c-0e60-4970-b345-f8571fbdf7a3" providerId="ADAL" clId="{F1885738-3558-4F1D-A853-6162D828590A}" dt="2021-11-26T12:23:48.821" v="698" actId="700"/>
          <ac:spMkLst>
            <pc:docMk/>
            <pc:sldMk cId="4166111013" sldId="430"/>
            <ac:spMk id="5" creationId="{4B54BAE0-4995-4E04-9CD0-3B74D251E466}"/>
          </ac:spMkLst>
        </pc:spChg>
        <pc:spChg chg="mod ord">
          <ac:chgData name="Strahil Birov" userId="4661203c-0e60-4970-b345-f8571fbdf7a3" providerId="ADAL" clId="{F1885738-3558-4F1D-A853-6162D828590A}" dt="2021-11-26T12:23:48.821" v="698" actId="700"/>
          <ac:spMkLst>
            <pc:docMk/>
            <pc:sldMk cId="4166111013" sldId="430"/>
            <ac:spMk id="6" creationId="{721056EB-433B-4719-8273-345532DDC6AD}"/>
          </ac:spMkLst>
        </pc:spChg>
        <pc:spChg chg="add del mod">
          <ac:chgData name="Strahil Birov" userId="4661203c-0e60-4970-b345-f8571fbdf7a3" providerId="ADAL" clId="{F1885738-3558-4F1D-A853-6162D828590A}" dt="2021-12-01T14:46:34.462" v="1675" actId="478"/>
          <ac:spMkLst>
            <pc:docMk/>
            <pc:sldMk cId="4166111013" sldId="430"/>
            <ac:spMk id="7" creationId="{A24DB492-BAE9-4F78-B77F-4185EC1B8889}"/>
          </ac:spMkLst>
        </pc:spChg>
        <pc:spChg chg="add mod ord">
          <ac:chgData name="Strahil Birov" userId="4661203c-0e60-4970-b345-f8571fbdf7a3" providerId="ADAL" clId="{F1885738-3558-4F1D-A853-6162D828590A}" dt="2021-11-26T12:23:48.821" v="698" actId="700"/>
          <ac:spMkLst>
            <pc:docMk/>
            <pc:sldMk cId="4166111013" sldId="430"/>
            <ac:spMk id="8" creationId="{B5049F33-2D54-477B-B1E4-2311A0F8D479}"/>
          </ac:spMkLst>
        </pc:spChg>
        <pc:spChg chg="add mod ord">
          <ac:chgData name="Strahil Birov" userId="4661203c-0e60-4970-b345-f8571fbdf7a3" providerId="ADAL" clId="{F1885738-3558-4F1D-A853-6162D828590A}" dt="2021-11-26T12:23:48.821" v="698" actId="700"/>
          <ac:spMkLst>
            <pc:docMk/>
            <pc:sldMk cId="4166111013" sldId="430"/>
            <ac:spMk id="9" creationId="{5CC11D32-1602-4574-AB12-49A0BB305DA1}"/>
          </ac:spMkLst>
        </pc:spChg>
        <pc:spChg chg="mod">
          <ac:chgData name="Strahil Birov" userId="4661203c-0e60-4970-b345-f8571fbdf7a3" providerId="ADAL" clId="{F1885738-3558-4F1D-A853-6162D828590A}" dt="2021-11-11T14:26:34.661" v="321" actId="1035"/>
          <ac:spMkLst>
            <pc:docMk/>
            <pc:sldMk cId="4166111013" sldId="430"/>
            <ac:spMk id="10" creationId="{FF8BF10C-A649-43CC-ADB3-FC908E38F551}"/>
          </ac:spMkLst>
        </pc:spChg>
        <pc:spChg chg="mod">
          <ac:chgData name="Strahil Birov" userId="4661203c-0e60-4970-b345-f8571fbdf7a3" providerId="ADAL" clId="{F1885738-3558-4F1D-A853-6162D828590A}" dt="2021-11-11T14:26:34.661" v="321" actId="1035"/>
          <ac:spMkLst>
            <pc:docMk/>
            <pc:sldMk cId="4166111013" sldId="430"/>
            <ac:spMk id="14" creationId="{DCB19171-D796-47C8-9FF9-68677BB9DC71}"/>
          </ac:spMkLst>
        </pc:spChg>
        <pc:spChg chg="mod">
          <ac:chgData name="Strahil Birov" userId="4661203c-0e60-4970-b345-f8571fbdf7a3" providerId="ADAL" clId="{F1885738-3558-4F1D-A853-6162D828590A}" dt="2021-11-11T14:26:34.661" v="321" actId="1035"/>
          <ac:spMkLst>
            <pc:docMk/>
            <pc:sldMk cId="4166111013" sldId="430"/>
            <ac:spMk id="15" creationId="{4F11ADE2-EC05-4FA1-BA18-3C119DCF0CAE}"/>
          </ac:spMkLst>
        </pc:spChg>
        <pc:spChg chg="mod">
          <ac:chgData name="Strahil Birov" userId="4661203c-0e60-4970-b345-f8571fbdf7a3" providerId="ADAL" clId="{F1885738-3558-4F1D-A853-6162D828590A}" dt="2021-11-11T14:26:34.661" v="321" actId="1035"/>
          <ac:spMkLst>
            <pc:docMk/>
            <pc:sldMk cId="4166111013" sldId="430"/>
            <ac:spMk id="16" creationId="{579F2155-3A4F-4C2A-AA74-473BCEA79FDA}"/>
          </ac:spMkLst>
        </pc:spChg>
        <pc:spChg chg="mod">
          <ac:chgData name="Strahil Birov" userId="4661203c-0e60-4970-b345-f8571fbdf7a3" providerId="ADAL" clId="{F1885738-3558-4F1D-A853-6162D828590A}" dt="2021-11-11T14:26:34.661" v="321" actId="1035"/>
          <ac:spMkLst>
            <pc:docMk/>
            <pc:sldMk cId="4166111013" sldId="430"/>
            <ac:spMk id="17" creationId="{1311C3A0-66EB-4DA1-AD97-BCD1A7D78FE9}"/>
          </ac:spMkLst>
        </pc:spChg>
        <pc:spChg chg="mod">
          <ac:chgData name="Strahil Birov" userId="4661203c-0e60-4970-b345-f8571fbdf7a3" providerId="ADAL" clId="{F1885738-3558-4F1D-A853-6162D828590A}" dt="2021-11-11T14:26:34.661" v="321" actId="1035"/>
          <ac:spMkLst>
            <pc:docMk/>
            <pc:sldMk cId="4166111013" sldId="430"/>
            <ac:spMk id="18" creationId="{B532B1E2-BA19-43CF-9509-A7688662CF8F}"/>
          </ac:spMkLst>
        </pc:spChg>
        <pc:picChg chg="add del mod">
          <ac:chgData name="Strahil Birov" userId="4661203c-0e60-4970-b345-f8571fbdf7a3" providerId="ADAL" clId="{F1885738-3558-4F1D-A853-6162D828590A}" dt="2021-12-01T14:46:36.486" v="1676" actId="478"/>
          <ac:picMkLst>
            <pc:docMk/>
            <pc:sldMk cId="4166111013" sldId="430"/>
            <ac:picMk id="19" creationId="{332162CE-5566-453D-8759-E0D223B97904}"/>
          </ac:picMkLst>
        </pc:picChg>
      </pc:sldChg>
      <pc:sldChg chg="addSp delSp modSp new del mod">
        <pc:chgData name="Strahil Birov" userId="4661203c-0e60-4970-b345-f8571fbdf7a3" providerId="ADAL" clId="{F1885738-3558-4F1D-A853-6162D828590A}" dt="2021-11-11T14:36:42.173" v="483" actId="47"/>
        <pc:sldMkLst>
          <pc:docMk/>
          <pc:sldMk cId="1375482709" sldId="431"/>
        </pc:sldMkLst>
        <pc:spChg chg="del mod topLvl">
          <ac:chgData name="Strahil Birov" userId="4661203c-0e60-4970-b345-f8571fbdf7a3" providerId="ADAL" clId="{F1885738-3558-4F1D-A853-6162D828590A}" dt="2021-11-11T14:26:50.073" v="338" actId="478"/>
          <ac:spMkLst>
            <pc:docMk/>
            <pc:sldMk cId="1375482709" sldId="431"/>
            <ac:spMk id="8" creationId="{EC61E43E-600E-44DD-84E1-D065D5FDAA1A}"/>
          </ac:spMkLst>
        </pc:spChg>
        <pc:spChg chg="add mod ord">
          <ac:chgData name="Strahil Birov" userId="4661203c-0e60-4970-b345-f8571fbdf7a3" providerId="ADAL" clId="{F1885738-3558-4F1D-A853-6162D828590A}" dt="2021-11-11T12:04:25.114" v="313"/>
          <ac:spMkLst>
            <pc:docMk/>
            <pc:sldMk cId="1375482709" sldId="431"/>
            <ac:spMk id="10" creationId="{2DA35FFB-3697-43D4-BF29-31AAF80491BF}"/>
          </ac:spMkLst>
        </pc:spChg>
        <pc:spChg chg="add mod">
          <ac:chgData name="Strahil Birov" userId="4661203c-0e60-4970-b345-f8571fbdf7a3" providerId="ADAL" clId="{F1885738-3558-4F1D-A853-6162D828590A}" dt="2021-11-11T14:33:19.601" v="398" actId="1076"/>
          <ac:spMkLst>
            <pc:docMk/>
            <pc:sldMk cId="1375482709" sldId="431"/>
            <ac:spMk id="14" creationId="{E1AA1741-F91E-44C6-85EF-E46A2B80B24E}"/>
          </ac:spMkLst>
        </pc:spChg>
        <pc:grpChg chg="add del mod">
          <ac:chgData name="Strahil Birov" userId="4661203c-0e60-4970-b345-f8571fbdf7a3" providerId="ADAL" clId="{F1885738-3558-4F1D-A853-6162D828590A}" dt="2021-11-11T14:26:50.073" v="338" actId="478"/>
          <ac:grpSpMkLst>
            <pc:docMk/>
            <pc:sldMk cId="1375482709" sldId="431"/>
            <ac:grpSpMk id="7" creationId="{1D55D3DD-C217-4139-B9B9-3D97BEFCD8DA}"/>
          </ac:grpSpMkLst>
        </pc:grpChg>
        <pc:picChg chg="mod topLvl">
          <ac:chgData name="Strahil Birov" userId="4661203c-0e60-4970-b345-f8571fbdf7a3" providerId="ADAL" clId="{F1885738-3558-4F1D-A853-6162D828590A}" dt="2021-11-11T14:33:21.077" v="399" actId="1076"/>
          <ac:picMkLst>
            <pc:docMk/>
            <pc:sldMk cId="1375482709" sldId="431"/>
            <ac:picMk id="9" creationId="{0F2EB151-9978-4D8D-BCBE-F3F6C2053465}"/>
          </ac:picMkLst>
        </pc:picChg>
        <pc:picChg chg="add mod">
          <ac:chgData name="Strahil Birov" userId="4661203c-0e60-4970-b345-f8571fbdf7a3" providerId="ADAL" clId="{F1885738-3558-4F1D-A853-6162D828590A}" dt="2021-11-11T12:04:01.762" v="308"/>
          <ac:picMkLst>
            <pc:docMk/>
            <pc:sldMk cId="1375482709" sldId="431"/>
            <ac:picMk id="11" creationId="{B31E0CF8-7B7F-467D-944A-A47B08863E09}"/>
          </ac:picMkLst>
        </pc:picChg>
        <pc:picChg chg="add mod">
          <ac:chgData name="Strahil Birov" userId="4661203c-0e60-4970-b345-f8571fbdf7a3" providerId="ADAL" clId="{F1885738-3558-4F1D-A853-6162D828590A}" dt="2021-11-11T14:33:31.478" v="422" actId="1076"/>
          <ac:picMkLst>
            <pc:docMk/>
            <pc:sldMk cId="1375482709" sldId="431"/>
            <ac:picMk id="12" creationId="{54824D4B-4910-4840-87E1-2E1BE19A7C6B}"/>
          </ac:picMkLst>
        </pc:picChg>
      </pc:sldChg>
      <pc:sldChg chg="addSp delSp modSp add del mod">
        <pc:chgData name="Strahil Birov" userId="4661203c-0e60-4970-b345-f8571fbdf7a3" providerId="ADAL" clId="{F1885738-3558-4F1D-A853-6162D828590A}" dt="2021-12-01T15:02:55.655" v="2065" actId="47"/>
        <pc:sldMkLst>
          <pc:docMk/>
          <pc:sldMk cId="1020348662" sldId="432"/>
        </pc:sldMkLst>
        <pc:spChg chg="del">
          <ac:chgData name="Strahil Birov" userId="4661203c-0e60-4970-b345-f8571fbdf7a3" providerId="ADAL" clId="{F1885738-3558-4F1D-A853-6162D828590A}" dt="2021-11-11T14:35:07.937" v="424"/>
          <ac:spMkLst>
            <pc:docMk/>
            <pc:sldMk cId="1020348662" sldId="432"/>
            <ac:spMk id="3" creationId="{0804E16A-52CF-4153-AD98-A09A21311BF5}"/>
          </ac:spMkLst>
        </pc:spChg>
        <pc:spChg chg="add del">
          <ac:chgData name="Strahil Birov" userId="4661203c-0e60-4970-b345-f8571fbdf7a3" providerId="ADAL" clId="{F1885738-3558-4F1D-A853-6162D828590A}" dt="2021-11-26T12:16:13.127" v="594" actId="478"/>
          <ac:spMkLst>
            <pc:docMk/>
            <pc:sldMk cId="1020348662" sldId="432"/>
            <ac:spMk id="10" creationId="{2DA35FFB-3697-43D4-BF29-31AAF80491BF}"/>
          </ac:spMkLst>
        </pc:spChg>
        <pc:spChg chg="add del mod">
          <ac:chgData name="Strahil Birov" userId="4661203c-0e60-4970-b345-f8571fbdf7a3" providerId="ADAL" clId="{F1885738-3558-4F1D-A853-6162D828590A}" dt="2021-11-26T12:24:40.136" v="754" actId="20577"/>
          <ac:spMkLst>
            <pc:docMk/>
            <pc:sldMk cId="1020348662" sldId="432"/>
            <ac:spMk id="14" creationId="{E1AA1741-F91E-44C6-85EF-E46A2B80B24E}"/>
          </ac:spMkLst>
        </pc:spChg>
        <pc:picChg chg="add mod ord modCrop">
          <ac:chgData name="Strahil Birov" userId="4661203c-0e60-4970-b345-f8571fbdf7a3" providerId="ADAL" clId="{F1885738-3558-4F1D-A853-6162D828590A}" dt="2021-11-11T14:36:26.796" v="467" actId="167"/>
          <ac:picMkLst>
            <pc:docMk/>
            <pc:sldMk cId="1020348662" sldId="432"/>
            <ac:picMk id="8" creationId="{81A18B28-4029-4F92-BA86-AC5C40E96408}"/>
          </ac:picMkLst>
        </pc:picChg>
        <pc:picChg chg="mod">
          <ac:chgData name="Strahil Birov" userId="4661203c-0e60-4970-b345-f8571fbdf7a3" providerId="ADAL" clId="{F1885738-3558-4F1D-A853-6162D828590A}" dt="2021-11-26T12:24:28.680" v="730" actId="1037"/>
          <ac:picMkLst>
            <pc:docMk/>
            <pc:sldMk cId="1020348662" sldId="432"/>
            <ac:picMk id="9" creationId="{0F2EB151-9978-4D8D-BCBE-F3F6C2053465}"/>
          </ac:picMkLst>
        </pc:picChg>
        <pc:picChg chg="mod">
          <ac:chgData name="Strahil Birov" userId="4661203c-0e60-4970-b345-f8571fbdf7a3" providerId="ADAL" clId="{F1885738-3558-4F1D-A853-6162D828590A}" dt="2021-11-26T12:24:28.680" v="730" actId="1037"/>
          <ac:picMkLst>
            <pc:docMk/>
            <pc:sldMk cId="1020348662" sldId="432"/>
            <ac:picMk id="12" creationId="{54824D4B-4910-4840-87E1-2E1BE19A7C6B}"/>
          </ac:picMkLst>
        </pc:picChg>
      </pc:sldChg>
      <pc:sldChg chg="addSp delSp modSp new del mod ord modClrScheme chgLayout">
        <pc:chgData name="Strahil Birov" userId="4661203c-0e60-4970-b345-f8571fbdf7a3" providerId="ADAL" clId="{F1885738-3558-4F1D-A853-6162D828590A}" dt="2021-12-01T14:59:20.133" v="1929" actId="47"/>
        <pc:sldMkLst>
          <pc:docMk/>
          <pc:sldMk cId="2408068818" sldId="433"/>
        </pc:sldMkLst>
        <pc:spChg chg="del">
          <ac:chgData name="Strahil Birov" userId="4661203c-0e60-4970-b345-f8571fbdf7a3" providerId="ADAL" clId="{F1885738-3558-4F1D-A853-6162D828590A}" dt="2021-11-26T12:22:56.254" v="690" actId="700"/>
          <ac:spMkLst>
            <pc:docMk/>
            <pc:sldMk cId="2408068818" sldId="433"/>
            <ac:spMk id="2" creationId="{7B68F0DF-89DC-4021-8897-165D893AF2A3}"/>
          </ac:spMkLst>
        </pc:spChg>
        <pc:spChg chg="del">
          <ac:chgData name="Strahil Birov" userId="4661203c-0e60-4970-b345-f8571fbdf7a3" providerId="ADAL" clId="{F1885738-3558-4F1D-A853-6162D828590A}" dt="2021-11-26T12:22:56.254" v="690" actId="700"/>
          <ac:spMkLst>
            <pc:docMk/>
            <pc:sldMk cId="2408068818" sldId="433"/>
            <ac:spMk id="3" creationId="{52228369-7429-4AC2-9D67-25DDC0183D0A}"/>
          </ac:spMkLst>
        </pc:spChg>
        <pc:spChg chg="del">
          <ac:chgData name="Strahil Birov" userId="4661203c-0e60-4970-b345-f8571fbdf7a3" providerId="ADAL" clId="{F1885738-3558-4F1D-A853-6162D828590A}" dt="2021-11-26T12:22:56.254" v="690" actId="700"/>
          <ac:spMkLst>
            <pc:docMk/>
            <pc:sldMk cId="2408068818" sldId="433"/>
            <ac:spMk id="4" creationId="{06898065-9DF4-4395-8B84-442E126FD232}"/>
          </ac:spMkLst>
        </pc:spChg>
        <pc:spChg chg="mod ord">
          <ac:chgData name="Strahil Birov" userId="4661203c-0e60-4970-b345-f8571fbdf7a3" providerId="ADAL" clId="{F1885738-3558-4F1D-A853-6162D828590A}" dt="2021-11-26T12:23:31.204" v="697" actId="700"/>
          <ac:spMkLst>
            <pc:docMk/>
            <pc:sldMk cId="2408068818" sldId="433"/>
            <ac:spMk id="5" creationId="{B66A9EA8-7494-4F71-AC8F-A0C9FC12E790}"/>
          </ac:spMkLst>
        </pc:spChg>
        <pc:spChg chg="mod ord">
          <ac:chgData name="Strahil Birov" userId="4661203c-0e60-4970-b345-f8571fbdf7a3" providerId="ADAL" clId="{F1885738-3558-4F1D-A853-6162D828590A}" dt="2021-11-26T12:23:31.204" v="697" actId="700"/>
          <ac:spMkLst>
            <pc:docMk/>
            <pc:sldMk cId="2408068818" sldId="433"/>
            <ac:spMk id="6" creationId="{65F3EBD2-94D7-4B43-A1C6-78629CDF1EEA}"/>
          </ac:spMkLst>
        </pc:spChg>
        <pc:spChg chg="add mod">
          <ac:chgData name="Strahil Birov" userId="4661203c-0e60-4970-b345-f8571fbdf7a3" providerId="ADAL" clId="{F1885738-3558-4F1D-A853-6162D828590A}" dt="2021-11-11T14:37:34.386" v="486" actId="207"/>
          <ac:spMkLst>
            <pc:docMk/>
            <pc:sldMk cId="2408068818" sldId="433"/>
            <ac:spMk id="7" creationId="{778B4101-F3C9-4E58-8216-338E3D2B884E}"/>
          </ac:spMkLst>
        </pc:spChg>
        <pc:spChg chg="add del mod">
          <ac:chgData name="Strahil Birov" userId="4661203c-0e60-4970-b345-f8571fbdf7a3" providerId="ADAL" clId="{F1885738-3558-4F1D-A853-6162D828590A}" dt="2021-11-26T12:23:23.613" v="696" actId="478"/>
          <ac:spMkLst>
            <pc:docMk/>
            <pc:sldMk cId="2408068818" sldId="433"/>
            <ac:spMk id="8" creationId="{A4D69C0E-B769-4389-9257-76C8B47EB5F1}"/>
          </ac:spMkLst>
        </pc:spChg>
        <pc:spChg chg="add mod">
          <ac:chgData name="Strahil Birov" userId="4661203c-0e60-4970-b345-f8571fbdf7a3" providerId="ADAL" clId="{F1885738-3558-4F1D-A853-6162D828590A}" dt="2021-11-26T13:00:08.586" v="1528" actId="20577"/>
          <ac:spMkLst>
            <pc:docMk/>
            <pc:sldMk cId="2408068818" sldId="433"/>
            <ac:spMk id="9" creationId="{3158C598-ACD2-4453-803C-2A7AF8A9102C}"/>
          </ac:spMkLst>
        </pc:spChg>
        <pc:spChg chg="add mod">
          <ac:chgData name="Strahil Birov" userId="4661203c-0e60-4970-b345-f8571fbdf7a3" providerId="ADAL" clId="{F1885738-3558-4F1D-A853-6162D828590A}" dt="2021-11-11T15:25:50.074" v="564" actId="2711"/>
          <ac:spMkLst>
            <pc:docMk/>
            <pc:sldMk cId="2408068818" sldId="433"/>
            <ac:spMk id="10" creationId="{A43CD2C2-1E16-429B-A197-842289BE14F8}"/>
          </ac:spMkLst>
        </pc:spChg>
        <pc:spChg chg="add del mod ord">
          <ac:chgData name="Strahil Birov" userId="4661203c-0e60-4970-b345-f8571fbdf7a3" providerId="ADAL" clId="{F1885738-3558-4F1D-A853-6162D828590A}" dt="2021-11-26T12:23:19.899" v="694" actId="700"/>
          <ac:spMkLst>
            <pc:docMk/>
            <pc:sldMk cId="2408068818" sldId="433"/>
            <ac:spMk id="12" creationId="{B6F45CA2-639E-4D51-A198-F84D5D63F6E0}"/>
          </ac:spMkLst>
        </pc:spChg>
        <pc:spChg chg="add del mod ord">
          <ac:chgData name="Strahil Birov" userId="4661203c-0e60-4970-b345-f8571fbdf7a3" providerId="ADAL" clId="{F1885738-3558-4F1D-A853-6162D828590A}" dt="2021-11-26T12:23:19.899" v="694" actId="700"/>
          <ac:spMkLst>
            <pc:docMk/>
            <pc:sldMk cId="2408068818" sldId="433"/>
            <ac:spMk id="13" creationId="{93A72EA7-AF9F-4276-A344-A704ACBB9ED0}"/>
          </ac:spMkLst>
        </pc:spChg>
        <pc:spChg chg="add del mod ord">
          <ac:chgData name="Strahil Birov" userId="4661203c-0e60-4970-b345-f8571fbdf7a3" providerId="ADAL" clId="{F1885738-3558-4F1D-A853-6162D828590A}" dt="2021-11-26T12:23:19.899" v="694" actId="700"/>
          <ac:spMkLst>
            <pc:docMk/>
            <pc:sldMk cId="2408068818" sldId="433"/>
            <ac:spMk id="14" creationId="{D3CEB7D0-7C77-4C6C-A5E1-B7CCBB188957}"/>
          </ac:spMkLst>
        </pc:spChg>
        <pc:spChg chg="add del mod ord">
          <ac:chgData name="Strahil Birov" userId="4661203c-0e60-4970-b345-f8571fbdf7a3" providerId="ADAL" clId="{F1885738-3558-4F1D-A853-6162D828590A}" dt="2021-11-26T12:23:31.204" v="697" actId="700"/>
          <ac:spMkLst>
            <pc:docMk/>
            <pc:sldMk cId="2408068818" sldId="433"/>
            <ac:spMk id="15" creationId="{F3012975-9AE0-4DC7-80A2-BC6F9DE280EF}"/>
          </ac:spMkLst>
        </pc:spChg>
        <pc:spChg chg="add del mod ord">
          <ac:chgData name="Strahil Birov" userId="4661203c-0e60-4970-b345-f8571fbdf7a3" providerId="ADAL" clId="{F1885738-3558-4F1D-A853-6162D828590A}" dt="2021-11-26T12:23:31.204" v="697" actId="700"/>
          <ac:spMkLst>
            <pc:docMk/>
            <pc:sldMk cId="2408068818" sldId="433"/>
            <ac:spMk id="16" creationId="{B986C92D-56BB-4EDC-B0F3-F197141992E5}"/>
          </ac:spMkLst>
        </pc:spChg>
        <pc:spChg chg="add del mod ord">
          <ac:chgData name="Strahil Birov" userId="4661203c-0e60-4970-b345-f8571fbdf7a3" providerId="ADAL" clId="{F1885738-3558-4F1D-A853-6162D828590A}" dt="2021-11-26T12:23:31.204" v="697" actId="700"/>
          <ac:spMkLst>
            <pc:docMk/>
            <pc:sldMk cId="2408068818" sldId="433"/>
            <ac:spMk id="17" creationId="{2D4CC3A6-EA60-4764-A5CE-DE62208D0805}"/>
          </ac:spMkLst>
        </pc:spChg>
        <pc:spChg chg="add mod ord">
          <ac:chgData name="Strahil Birov" userId="4661203c-0e60-4970-b345-f8571fbdf7a3" providerId="ADAL" clId="{F1885738-3558-4F1D-A853-6162D828590A}" dt="2021-11-26T12:23:31.204" v="697" actId="700"/>
          <ac:spMkLst>
            <pc:docMk/>
            <pc:sldMk cId="2408068818" sldId="433"/>
            <ac:spMk id="18" creationId="{0D539ACF-4EC6-4955-9DC5-BAD6465D835D}"/>
          </ac:spMkLst>
        </pc:spChg>
        <pc:spChg chg="add mod ord">
          <ac:chgData name="Strahil Birov" userId="4661203c-0e60-4970-b345-f8571fbdf7a3" providerId="ADAL" clId="{F1885738-3558-4F1D-A853-6162D828590A}" dt="2021-11-26T12:23:31.204" v="697" actId="700"/>
          <ac:spMkLst>
            <pc:docMk/>
            <pc:sldMk cId="2408068818" sldId="433"/>
            <ac:spMk id="19" creationId="{A7528657-CA03-4BAC-90CE-20106A64321C}"/>
          </ac:spMkLst>
        </pc:spChg>
        <pc:spChg chg="add mod ord">
          <ac:chgData name="Strahil Birov" userId="4661203c-0e60-4970-b345-f8571fbdf7a3" providerId="ADAL" clId="{F1885738-3558-4F1D-A853-6162D828590A}" dt="2021-11-26T12:23:31.204" v="697" actId="700"/>
          <ac:spMkLst>
            <pc:docMk/>
            <pc:sldMk cId="2408068818" sldId="433"/>
            <ac:spMk id="20" creationId="{3ECE2309-00D0-4DAB-B8BB-FC0AE0E26691}"/>
          </ac:spMkLst>
        </pc:spChg>
        <pc:picChg chg="add mod">
          <ac:chgData name="Strahil Birov" userId="4661203c-0e60-4970-b345-f8571fbdf7a3" providerId="ADAL" clId="{F1885738-3558-4F1D-A853-6162D828590A}" dt="2021-11-11T14:37:27.231" v="485"/>
          <ac:picMkLst>
            <pc:docMk/>
            <pc:sldMk cId="2408068818" sldId="433"/>
            <ac:picMk id="11" creationId="{58D577C6-6C22-46AA-AD91-B18F3F7C756D}"/>
          </ac:picMkLst>
        </pc:picChg>
      </pc:sldChg>
      <pc:sldChg chg="addSp delSp modSp new del mod ord">
        <pc:chgData name="Strahil Birov" userId="4661203c-0e60-4970-b345-f8571fbdf7a3" providerId="ADAL" clId="{F1885738-3558-4F1D-A853-6162D828590A}" dt="2021-12-01T17:08:32.654" v="5047" actId="47"/>
        <pc:sldMkLst>
          <pc:docMk/>
          <pc:sldMk cId="2113582565" sldId="434"/>
        </pc:sldMkLst>
        <pc:spChg chg="add del mod">
          <ac:chgData name="Strahil Birov" userId="4661203c-0e60-4970-b345-f8571fbdf7a3" providerId="ADAL" clId="{F1885738-3558-4F1D-A853-6162D828590A}" dt="2021-12-01T17:05:20.066" v="4765" actId="478"/>
          <ac:spMkLst>
            <pc:docMk/>
            <pc:sldMk cId="2113582565" sldId="434"/>
            <ac:spMk id="2" creationId="{D694C49F-C8A3-467F-B13F-83DAEF128714}"/>
          </ac:spMkLst>
        </pc:spChg>
        <pc:spChg chg="add del">
          <ac:chgData name="Strahil Birov" userId="4661203c-0e60-4970-b345-f8571fbdf7a3" providerId="ADAL" clId="{F1885738-3558-4F1D-A853-6162D828590A}" dt="2021-12-01T17:05:20.066" v="4765" actId="478"/>
          <ac:spMkLst>
            <pc:docMk/>
            <pc:sldMk cId="2113582565" sldId="434"/>
            <ac:spMk id="3" creationId="{C2DABDD5-62FF-4A28-9A80-73822242872B}"/>
          </ac:spMkLst>
        </pc:spChg>
        <pc:spChg chg="add del">
          <ac:chgData name="Strahil Birov" userId="4661203c-0e60-4970-b345-f8571fbdf7a3" providerId="ADAL" clId="{F1885738-3558-4F1D-A853-6162D828590A}" dt="2021-12-01T17:05:20.066" v="4765" actId="478"/>
          <ac:spMkLst>
            <pc:docMk/>
            <pc:sldMk cId="2113582565" sldId="434"/>
            <ac:spMk id="4" creationId="{8617C696-EFC8-4A9F-B2A0-D82A58C99D9E}"/>
          </ac:spMkLst>
        </pc:spChg>
        <pc:spChg chg="add del">
          <ac:chgData name="Strahil Birov" userId="4661203c-0e60-4970-b345-f8571fbdf7a3" providerId="ADAL" clId="{F1885738-3558-4F1D-A853-6162D828590A}" dt="2021-12-01T17:05:20.066" v="4765" actId="478"/>
          <ac:spMkLst>
            <pc:docMk/>
            <pc:sldMk cId="2113582565" sldId="434"/>
            <ac:spMk id="5" creationId="{AE0C98FC-8746-482E-8847-EE20764E7A84}"/>
          </ac:spMkLst>
        </pc:spChg>
        <pc:spChg chg="add del">
          <ac:chgData name="Strahil Birov" userId="4661203c-0e60-4970-b345-f8571fbdf7a3" providerId="ADAL" clId="{F1885738-3558-4F1D-A853-6162D828590A}" dt="2021-12-01T17:05:20.066" v="4765" actId="478"/>
          <ac:spMkLst>
            <pc:docMk/>
            <pc:sldMk cId="2113582565" sldId="434"/>
            <ac:spMk id="6" creationId="{48394E2D-A596-4561-A7BB-19B87E7CABED}"/>
          </ac:spMkLst>
        </pc:spChg>
        <pc:spChg chg="add del mod">
          <ac:chgData name="Strahil Birov" userId="4661203c-0e60-4970-b345-f8571fbdf7a3" providerId="ADAL" clId="{F1885738-3558-4F1D-A853-6162D828590A}" dt="2021-12-01T17:05:20.066" v="4765" actId="478"/>
          <ac:spMkLst>
            <pc:docMk/>
            <pc:sldMk cId="2113582565" sldId="434"/>
            <ac:spMk id="7" creationId="{8B968D82-A7DB-431B-B282-932B2369DB94}"/>
          </ac:spMkLst>
        </pc:spChg>
        <pc:spChg chg="add del mod">
          <ac:chgData name="Strahil Birov" userId="4661203c-0e60-4970-b345-f8571fbdf7a3" providerId="ADAL" clId="{F1885738-3558-4F1D-A853-6162D828590A}" dt="2021-12-01T17:05:20.066" v="4765" actId="478"/>
          <ac:spMkLst>
            <pc:docMk/>
            <pc:sldMk cId="2113582565" sldId="434"/>
            <ac:spMk id="8" creationId="{E8FBB878-ED09-4F66-859A-3CF2B3A97E14}"/>
          </ac:spMkLst>
        </pc:spChg>
        <pc:spChg chg="add del mod">
          <ac:chgData name="Strahil Birov" userId="4661203c-0e60-4970-b345-f8571fbdf7a3" providerId="ADAL" clId="{F1885738-3558-4F1D-A853-6162D828590A}" dt="2021-12-01T17:05:20.066" v="4765" actId="478"/>
          <ac:spMkLst>
            <pc:docMk/>
            <pc:sldMk cId="2113582565" sldId="434"/>
            <ac:spMk id="9" creationId="{901CCB4D-AD3C-4109-803B-75B7605B677C}"/>
          </ac:spMkLst>
        </pc:spChg>
        <pc:spChg chg="add del mod">
          <ac:chgData name="Strahil Birov" userId="4661203c-0e60-4970-b345-f8571fbdf7a3" providerId="ADAL" clId="{F1885738-3558-4F1D-A853-6162D828590A}" dt="2021-12-01T17:05:20.066" v="4765" actId="478"/>
          <ac:spMkLst>
            <pc:docMk/>
            <pc:sldMk cId="2113582565" sldId="434"/>
            <ac:spMk id="10" creationId="{6B0BB900-7B30-497E-88EB-4119CF52C332}"/>
          </ac:spMkLst>
        </pc:spChg>
        <pc:spChg chg="add del mod">
          <ac:chgData name="Strahil Birov" userId="4661203c-0e60-4970-b345-f8571fbdf7a3" providerId="ADAL" clId="{F1885738-3558-4F1D-A853-6162D828590A}" dt="2021-12-01T17:05:20.066" v="4765" actId="478"/>
          <ac:spMkLst>
            <pc:docMk/>
            <pc:sldMk cId="2113582565" sldId="434"/>
            <ac:spMk id="11" creationId="{AC5B42F9-C552-4A29-9A9B-96FE3A16434F}"/>
          </ac:spMkLst>
        </pc:spChg>
        <pc:spChg chg="add del mod">
          <ac:chgData name="Strahil Birov" userId="4661203c-0e60-4970-b345-f8571fbdf7a3" providerId="ADAL" clId="{F1885738-3558-4F1D-A853-6162D828590A}" dt="2021-12-01T17:05:20.066" v="4765" actId="478"/>
          <ac:spMkLst>
            <pc:docMk/>
            <pc:sldMk cId="2113582565" sldId="434"/>
            <ac:spMk id="12" creationId="{7897963F-53FD-4C38-B5E5-314A15232D10}"/>
          </ac:spMkLst>
        </pc:spChg>
        <pc:spChg chg="add del mod">
          <ac:chgData name="Strahil Birov" userId="4661203c-0e60-4970-b345-f8571fbdf7a3" providerId="ADAL" clId="{F1885738-3558-4F1D-A853-6162D828590A}" dt="2021-12-01T17:05:20.066" v="4765" actId="478"/>
          <ac:spMkLst>
            <pc:docMk/>
            <pc:sldMk cId="2113582565" sldId="434"/>
            <ac:spMk id="13" creationId="{CC6490E1-1F0C-4975-A625-F038265D1866}"/>
          </ac:spMkLst>
        </pc:spChg>
        <pc:spChg chg="add del mod">
          <ac:chgData name="Strahil Birov" userId="4661203c-0e60-4970-b345-f8571fbdf7a3" providerId="ADAL" clId="{F1885738-3558-4F1D-A853-6162D828590A}" dt="2021-12-01T17:05:20.066" v="4765" actId="478"/>
          <ac:spMkLst>
            <pc:docMk/>
            <pc:sldMk cId="2113582565" sldId="434"/>
            <ac:spMk id="14" creationId="{965A6C70-1343-4EDA-8AAA-C4E59BBEDD95}"/>
          </ac:spMkLst>
        </pc:spChg>
        <pc:spChg chg="add del mod">
          <ac:chgData name="Strahil Birov" userId="4661203c-0e60-4970-b345-f8571fbdf7a3" providerId="ADAL" clId="{F1885738-3558-4F1D-A853-6162D828590A}" dt="2021-12-01T17:05:20.066" v="4765" actId="478"/>
          <ac:spMkLst>
            <pc:docMk/>
            <pc:sldMk cId="2113582565" sldId="434"/>
            <ac:spMk id="15" creationId="{0E341D4A-85DF-4074-AB07-1ED17E8B9452}"/>
          </ac:spMkLst>
        </pc:spChg>
        <pc:spChg chg="add del mod">
          <ac:chgData name="Strahil Birov" userId="4661203c-0e60-4970-b345-f8571fbdf7a3" providerId="ADAL" clId="{F1885738-3558-4F1D-A853-6162D828590A}" dt="2021-12-01T17:05:20.066" v="4765" actId="478"/>
          <ac:spMkLst>
            <pc:docMk/>
            <pc:sldMk cId="2113582565" sldId="434"/>
            <ac:spMk id="16" creationId="{9C9EE8CD-AEA9-42B8-8A53-157A2695074F}"/>
          </ac:spMkLst>
        </pc:spChg>
        <pc:spChg chg="add del mod">
          <ac:chgData name="Strahil Birov" userId="4661203c-0e60-4970-b345-f8571fbdf7a3" providerId="ADAL" clId="{F1885738-3558-4F1D-A853-6162D828590A}" dt="2021-12-01T17:05:20.066" v="4765" actId="478"/>
          <ac:spMkLst>
            <pc:docMk/>
            <pc:sldMk cId="2113582565" sldId="434"/>
            <ac:spMk id="17" creationId="{036AD7FC-22FA-49EA-A460-0CBB7B0C6317}"/>
          </ac:spMkLst>
        </pc:spChg>
        <pc:spChg chg="add del mod">
          <ac:chgData name="Strahil Birov" userId="4661203c-0e60-4970-b345-f8571fbdf7a3" providerId="ADAL" clId="{F1885738-3558-4F1D-A853-6162D828590A}" dt="2021-12-01T17:05:20.066" v="4765" actId="478"/>
          <ac:spMkLst>
            <pc:docMk/>
            <pc:sldMk cId="2113582565" sldId="434"/>
            <ac:spMk id="18" creationId="{C11FE6A9-DB31-478D-BFEA-A8CC81A211F2}"/>
          </ac:spMkLst>
        </pc:spChg>
        <pc:spChg chg="add del mod">
          <ac:chgData name="Strahil Birov" userId="4661203c-0e60-4970-b345-f8571fbdf7a3" providerId="ADAL" clId="{F1885738-3558-4F1D-A853-6162D828590A}" dt="2021-11-11T14:42:10.040" v="506" actId="478"/>
          <ac:spMkLst>
            <pc:docMk/>
            <pc:sldMk cId="2113582565" sldId="434"/>
            <ac:spMk id="19" creationId="{6274C10B-3BC7-4E6D-B555-7F54ADDA6427}"/>
          </ac:spMkLst>
        </pc:spChg>
        <pc:spChg chg="add del mod">
          <ac:chgData name="Strahil Birov" userId="4661203c-0e60-4970-b345-f8571fbdf7a3" providerId="ADAL" clId="{F1885738-3558-4F1D-A853-6162D828590A}" dt="2021-12-01T17:05:20.066" v="4765" actId="478"/>
          <ac:spMkLst>
            <pc:docMk/>
            <pc:sldMk cId="2113582565" sldId="434"/>
            <ac:spMk id="20" creationId="{65B1D9C1-02C8-44FA-BCA6-9BF0ABD077B1}"/>
          </ac:spMkLst>
        </pc:spChg>
      </pc:sldChg>
      <pc:sldChg chg="new del">
        <pc:chgData name="Strahil Birov" userId="4661203c-0e60-4970-b345-f8571fbdf7a3" providerId="ADAL" clId="{F1885738-3558-4F1D-A853-6162D828590A}" dt="2021-11-11T14:42:50.881" v="509" actId="47"/>
        <pc:sldMkLst>
          <pc:docMk/>
          <pc:sldMk cId="3371249613" sldId="435"/>
        </pc:sldMkLst>
      </pc:sldChg>
      <pc:sldChg chg="addSp delSp modSp add del mod ord">
        <pc:chgData name="Strahil Birov" userId="4661203c-0e60-4970-b345-f8571fbdf7a3" providerId="ADAL" clId="{F1885738-3558-4F1D-A853-6162D828590A}" dt="2021-12-01T16:34:19.858" v="4107" actId="47"/>
        <pc:sldMkLst>
          <pc:docMk/>
          <pc:sldMk cId="4011959333" sldId="436"/>
        </pc:sldMkLst>
        <pc:spChg chg="mod">
          <ac:chgData name="Strahil Birov" userId="4661203c-0e60-4970-b345-f8571fbdf7a3" providerId="ADAL" clId="{F1885738-3558-4F1D-A853-6162D828590A}" dt="2021-11-11T14:44:19.243" v="537" actId="27636"/>
          <ac:spMkLst>
            <pc:docMk/>
            <pc:sldMk cId="4011959333" sldId="436"/>
            <ac:spMk id="2" creationId="{E1369111-D472-4D3B-9CAC-7FFFBEC18C20}"/>
          </ac:spMkLst>
        </pc:spChg>
        <pc:spChg chg="add mod">
          <ac:chgData name="Strahil Birov" userId="4661203c-0e60-4970-b345-f8571fbdf7a3" providerId="ADAL" clId="{F1885738-3558-4F1D-A853-6162D828590A}" dt="2021-11-11T14:44:08.759" v="533" actId="207"/>
          <ac:spMkLst>
            <pc:docMk/>
            <pc:sldMk cId="4011959333" sldId="436"/>
            <ac:spMk id="13" creationId="{07D2936F-490E-4951-A8B9-34D1CDE8C35B}"/>
          </ac:spMkLst>
        </pc:spChg>
        <pc:spChg chg="del">
          <ac:chgData name="Strahil Birov" userId="4661203c-0e60-4970-b345-f8571fbdf7a3" providerId="ADAL" clId="{F1885738-3558-4F1D-A853-6162D828590A}" dt="2021-11-11T14:42:53.453" v="510" actId="478"/>
          <ac:spMkLst>
            <pc:docMk/>
            <pc:sldMk cId="4011959333" sldId="436"/>
            <ac:spMk id="14" creationId="{E1AA1741-F91E-44C6-85EF-E46A2B80B24E}"/>
          </ac:spMkLst>
        </pc:spChg>
        <pc:spChg chg="add mod">
          <ac:chgData name="Strahil Birov" userId="4661203c-0e60-4970-b345-f8571fbdf7a3" providerId="ADAL" clId="{F1885738-3558-4F1D-A853-6162D828590A}" dt="2021-11-11T14:43:23.161" v="517" actId="207"/>
          <ac:spMkLst>
            <pc:docMk/>
            <pc:sldMk cId="4011959333" sldId="436"/>
            <ac:spMk id="15" creationId="{DFC42174-3CE5-41D1-884D-6F50F340D053}"/>
          </ac:spMkLst>
        </pc:spChg>
        <pc:spChg chg="add mod">
          <ac:chgData name="Strahil Birov" userId="4661203c-0e60-4970-b345-f8571fbdf7a3" providerId="ADAL" clId="{F1885738-3558-4F1D-A853-6162D828590A}" dt="2021-11-11T14:43:14.161" v="515" actId="2711"/>
          <ac:spMkLst>
            <pc:docMk/>
            <pc:sldMk cId="4011959333" sldId="436"/>
            <ac:spMk id="16" creationId="{68B47E2B-2985-45EA-8DDD-3683586C092E}"/>
          </ac:spMkLst>
        </pc:spChg>
        <pc:spChg chg="add mod">
          <ac:chgData name="Strahil Birov" userId="4661203c-0e60-4970-b345-f8571fbdf7a3" providerId="ADAL" clId="{F1885738-3558-4F1D-A853-6162D828590A}" dt="2021-11-11T14:43:14.161" v="515" actId="2711"/>
          <ac:spMkLst>
            <pc:docMk/>
            <pc:sldMk cId="4011959333" sldId="436"/>
            <ac:spMk id="17" creationId="{23592CB1-0CD7-4B82-977C-F1C4E34D045A}"/>
          </ac:spMkLst>
        </pc:spChg>
        <pc:spChg chg="add mod">
          <ac:chgData name="Strahil Birov" userId="4661203c-0e60-4970-b345-f8571fbdf7a3" providerId="ADAL" clId="{F1885738-3558-4F1D-A853-6162D828590A}" dt="2021-11-11T14:43:14.161" v="515" actId="2711"/>
          <ac:spMkLst>
            <pc:docMk/>
            <pc:sldMk cId="4011959333" sldId="436"/>
            <ac:spMk id="18" creationId="{4F7C6C6C-F240-4779-91FB-42000DE483AE}"/>
          </ac:spMkLst>
        </pc:spChg>
        <pc:spChg chg="add mod">
          <ac:chgData name="Strahil Birov" userId="4661203c-0e60-4970-b345-f8571fbdf7a3" providerId="ADAL" clId="{F1885738-3558-4F1D-A853-6162D828590A}" dt="2021-11-11T14:43:14.161" v="515" actId="2711"/>
          <ac:spMkLst>
            <pc:docMk/>
            <pc:sldMk cId="4011959333" sldId="436"/>
            <ac:spMk id="19" creationId="{5AFB5CAC-9DA1-441D-8F7F-1F3E223F9A7F}"/>
          </ac:spMkLst>
        </pc:spChg>
        <pc:spChg chg="add mod">
          <ac:chgData name="Strahil Birov" userId="4661203c-0e60-4970-b345-f8571fbdf7a3" providerId="ADAL" clId="{F1885738-3558-4F1D-A853-6162D828590A}" dt="2021-11-11T14:43:27.371" v="518" actId="207"/>
          <ac:spMkLst>
            <pc:docMk/>
            <pc:sldMk cId="4011959333" sldId="436"/>
            <ac:spMk id="20" creationId="{ED100869-4F3C-49A5-B49F-36EF20F463BC}"/>
          </ac:spMkLst>
        </pc:spChg>
        <pc:spChg chg="add mod">
          <ac:chgData name="Strahil Birov" userId="4661203c-0e60-4970-b345-f8571fbdf7a3" providerId="ADAL" clId="{F1885738-3558-4F1D-A853-6162D828590A}" dt="2021-11-11T14:43:33.196" v="519" actId="207"/>
          <ac:spMkLst>
            <pc:docMk/>
            <pc:sldMk cId="4011959333" sldId="436"/>
            <ac:spMk id="21" creationId="{DAB1B823-A893-4C7A-8461-0F00C4D6D9A0}"/>
          </ac:spMkLst>
        </pc:spChg>
        <pc:spChg chg="add mod">
          <ac:chgData name="Strahil Birov" userId="4661203c-0e60-4970-b345-f8571fbdf7a3" providerId="ADAL" clId="{F1885738-3558-4F1D-A853-6162D828590A}" dt="2021-11-11T14:43:33.196" v="519" actId="207"/>
          <ac:spMkLst>
            <pc:docMk/>
            <pc:sldMk cId="4011959333" sldId="436"/>
            <ac:spMk id="22" creationId="{1E7F3872-3859-47C6-B873-051BD8B2DF68}"/>
          </ac:spMkLst>
        </pc:spChg>
        <pc:spChg chg="add mod">
          <ac:chgData name="Strahil Birov" userId="4661203c-0e60-4970-b345-f8571fbdf7a3" providerId="ADAL" clId="{F1885738-3558-4F1D-A853-6162D828590A}" dt="2021-11-11T14:43:14.161" v="515" actId="2711"/>
          <ac:spMkLst>
            <pc:docMk/>
            <pc:sldMk cId="4011959333" sldId="436"/>
            <ac:spMk id="23" creationId="{75E526B4-0681-4AA8-A59F-45BECF557815}"/>
          </ac:spMkLst>
        </pc:spChg>
        <pc:spChg chg="add mod">
          <ac:chgData name="Strahil Birov" userId="4661203c-0e60-4970-b345-f8571fbdf7a3" providerId="ADAL" clId="{F1885738-3558-4F1D-A853-6162D828590A}" dt="2021-11-11T14:43:33.196" v="519" actId="207"/>
          <ac:spMkLst>
            <pc:docMk/>
            <pc:sldMk cId="4011959333" sldId="436"/>
            <ac:spMk id="24" creationId="{1DFEC7F7-BF88-438B-B851-4414CEE4E0A1}"/>
          </ac:spMkLst>
        </pc:spChg>
        <pc:spChg chg="add mod">
          <ac:chgData name="Strahil Birov" userId="4661203c-0e60-4970-b345-f8571fbdf7a3" providerId="ADAL" clId="{F1885738-3558-4F1D-A853-6162D828590A}" dt="2021-11-11T14:43:33.196" v="519" actId="207"/>
          <ac:spMkLst>
            <pc:docMk/>
            <pc:sldMk cId="4011959333" sldId="436"/>
            <ac:spMk id="25" creationId="{3F03D0D0-8A09-4DC6-9775-5E118DE53850}"/>
          </ac:spMkLst>
        </pc:spChg>
        <pc:spChg chg="add mod">
          <ac:chgData name="Strahil Birov" userId="4661203c-0e60-4970-b345-f8571fbdf7a3" providerId="ADAL" clId="{F1885738-3558-4F1D-A853-6162D828590A}" dt="2021-11-11T14:43:14.161" v="515" actId="2711"/>
          <ac:spMkLst>
            <pc:docMk/>
            <pc:sldMk cId="4011959333" sldId="436"/>
            <ac:spMk id="26" creationId="{7D097E29-5030-4299-90FF-70F4F3CA29C7}"/>
          </ac:spMkLst>
        </pc:spChg>
        <pc:spChg chg="add mod">
          <ac:chgData name="Strahil Birov" userId="4661203c-0e60-4970-b345-f8571fbdf7a3" providerId="ADAL" clId="{F1885738-3558-4F1D-A853-6162D828590A}" dt="2021-11-11T14:43:49.889" v="532" actId="20577"/>
          <ac:spMkLst>
            <pc:docMk/>
            <pc:sldMk cId="4011959333" sldId="436"/>
            <ac:spMk id="27" creationId="{9083196A-36E5-456D-9D16-DBD0139C4398}"/>
          </ac:spMkLst>
        </pc:spChg>
        <pc:picChg chg="del">
          <ac:chgData name="Strahil Birov" userId="4661203c-0e60-4970-b345-f8571fbdf7a3" providerId="ADAL" clId="{F1885738-3558-4F1D-A853-6162D828590A}" dt="2021-11-11T14:42:53.944" v="511" actId="478"/>
          <ac:picMkLst>
            <pc:docMk/>
            <pc:sldMk cId="4011959333" sldId="436"/>
            <ac:picMk id="9" creationId="{0F2EB151-9978-4D8D-BCBE-F3F6C2053465}"/>
          </ac:picMkLst>
        </pc:picChg>
        <pc:picChg chg="del">
          <ac:chgData name="Strahil Birov" userId="4661203c-0e60-4970-b345-f8571fbdf7a3" providerId="ADAL" clId="{F1885738-3558-4F1D-A853-6162D828590A}" dt="2021-11-11T14:42:54.686" v="512" actId="478"/>
          <ac:picMkLst>
            <pc:docMk/>
            <pc:sldMk cId="4011959333" sldId="436"/>
            <ac:picMk id="12" creationId="{54824D4B-4910-4840-87E1-2E1BE19A7C6B}"/>
          </ac:picMkLst>
        </pc:picChg>
      </pc:sldChg>
      <pc:sldChg chg="addSp delSp modSp new del mod modClrScheme chgLayout">
        <pc:chgData name="Strahil Birov" userId="4661203c-0e60-4970-b345-f8571fbdf7a3" providerId="ADAL" clId="{F1885738-3558-4F1D-A853-6162D828590A}" dt="2021-12-01T16:58:53.115" v="4695" actId="47"/>
        <pc:sldMkLst>
          <pc:docMk/>
          <pc:sldMk cId="3329552510" sldId="437"/>
        </pc:sldMkLst>
        <pc:spChg chg="del mod ord">
          <ac:chgData name="Strahil Birov" userId="4661203c-0e60-4970-b345-f8571fbdf7a3" providerId="ADAL" clId="{F1885738-3558-4F1D-A853-6162D828590A}" dt="2021-11-26T12:23:04.175" v="691" actId="700"/>
          <ac:spMkLst>
            <pc:docMk/>
            <pc:sldMk cId="3329552510" sldId="437"/>
            <ac:spMk id="2" creationId="{8BBFA990-DCD5-4CB0-A0E9-0892883F94B8}"/>
          </ac:spMkLst>
        </pc:spChg>
        <pc:spChg chg="del">
          <ac:chgData name="Strahil Birov" userId="4661203c-0e60-4970-b345-f8571fbdf7a3" providerId="ADAL" clId="{F1885738-3558-4F1D-A853-6162D828590A}" dt="2021-11-26T12:23:04.175" v="691" actId="700"/>
          <ac:spMkLst>
            <pc:docMk/>
            <pc:sldMk cId="3329552510" sldId="437"/>
            <ac:spMk id="3" creationId="{3A64E9A3-C400-4F70-8AAE-C159E5405790}"/>
          </ac:spMkLst>
        </pc:spChg>
        <pc:spChg chg="del">
          <ac:chgData name="Strahil Birov" userId="4661203c-0e60-4970-b345-f8571fbdf7a3" providerId="ADAL" clId="{F1885738-3558-4F1D-A853-6162D828590A}" dt="2021-11-26T12:23:04.175" v="691" actId="700"/>
          <ac:spMkLst>
            <pc:docMk/>
            <pc:sldMk cId="3329552510" sldId="437"/>
            <ac:spMk id="4" creationId="{7AF62F09-E285-427B-BE0B-B959778167C3}"/>
          </ac:spMkLst>
        </pc:spChg>
        <pc:spChg chg="mod ord">
          <ac:chgData name="Strahil Birov" userId="4661203c-0e60-4970-b345-f8571fbdf7a3" providerId="ADAL" clId="{F1885738-3558-4F1D-A853-6162D828590A}" dt="2021-11-26T12:23:13.100" v="693" actId="700"/>
          <ac:spMkLst>
            <pc:docMk/>
            <pc:sldMk cId="3329552510" sldId="437"/>
            <ac:spMk id="5" creationId="{9AE1D9A6-56E1-4A1C-BCB2-CC386AB56BBB}"/>
          </ac:spMkLst>
        </pc:spChg>
        <pc:spChg chg="mod ord">
          <ac:chgData name="Strahil Birov" userId="4661203c-0e60-4970-b345-f8571fbdf7a3" providerId="ADAL" clId="{F1885738-3558-4F1D-A853-6162D828590A}" dt="2021-11-26T12:23:13.100" v="693" actId="700"/>
          <ac:spMkLst>
            <pc:docMk/>
            <pc:sldMk cId="3329552510" sldId="437"/>
            <ac:spMk id="6" creationId="{91504B6B-70ED-4536-AC7B-4F24460B537A}"/>
          </ac:spMkLst>
        </pc:spChg>
        <pc:spChg chg="add del mod ord">
          <ac:chgData name="Strahil Birov" userId="4661203c-0e60-4970-b345-f8571fbdf7a3" providerId="ADAL" clId="{F1885738-3558-4F1D-A853-6162D828590A}" dt="2021-11-26T12:23:08.359" v="692" actId="700"/>
          <ac:spMkLst>
            <pc:docMk/>
            <pc:sldMk cId="3329552510" sldId="437"/>
            <ac:spMk id="7" creationId="{664E0497-600F-45BD-9A95-A18D02FD9275}"/>
          </ac:spMkLst>
        </pc:spChg>
        <pc:spChg chg="add del mod ord">
          <ac:chgData name="Strahil Birov" userId="4661203c-0e60-4970-b345-f8571fbdf7a3" providerId="ADAL" clId="{F1885738-3558-4F1D-A853-6162D828590A}" dt="2021-11-26T12:23:13.100" v="693" actId="700"/>
          <ac:spMkLst>
            <pc:docMk/>
            <pc:sldMk cId="3329552510" sldId="437"/>
            <ac:spMk id="8" creationId="{60A652BB-A969-43D9-81BB-C8ED7F9F8E16}"/>
          </ac:spMkLst>
        </pc:spChg>
        <pc:spChg chg="add del mod ord">
          <ac:chgData name="Strahil Birov" userId="4661203c-0e60-4970-b345-f8571fbdf7a3" providerId="ADAL" clId="{F1885738-3558-4F1D-A853-6162D828590A}" dt="2021-11-26T12:23:13.100" v="693" actId="700"/>
          <ac:spMkLst>
            <pc:docMk/>
            <pc:sldMk cId="3329552510" sldId="437"/>
            <ac:spMk id="9" creationId="{EB475275-5028-457F-B984-1638B016E364}"/>
          </ac:spMkLst>
        </pc:spChg>
        <pc:spChg chg="add del mod ord">
          <ac:chgData name="Strahil Birov" userId="4661203c-0e60-4970-b345-f8571fbdf7a3" providerId="ADAL" clId="{F1885738-3558-4F1D-A853-6162D828590A}" dt="2021-11-26T12:23:13.100" v="693" actId="700"/>
          <ac:spMkLst>
            <pc:docMk/>
            <pc:sldMk cId="3329552510" sldId="437"/>
            <ac:spMk id="10" creationId="{8E8984FB-CEB3-4352-8044-D71EE1673F4C}"/>
          </ac:spMkLst>
        </pc:spChg>
        <pc:spChg chg="add mod ord">
          <ac:chgData name="Strahil Birov" userId="4661203c-0e60-4970-b345-f8571fbdf7a3" providerId="ADAL" clId="{F1885738-3558-4F1D-A853-6162D828590A}" dt="2021-11-26T12:23:13.100" v="693" actId="700"/>
          <ac:spMkLst>
            <pc:docMk/>
            <pc:sldMk cId="3329552510" sldId="437"/>
            <ac:spMk id="11" creationId="{64FAFA64-C435-4554-A34B-2536B46014F2}"/>
          </ac:spMkLst>
        </pc:spChg>
      </pc:sldChg>
      <pc:sldChg chg="addSp delSp modSp new mod ord modClrScheme addCm delCm chgLayout">
        <pc:chgData name="Strahil Birov" userId="4661203c-0e60-4970-b345-f8571fbdf7a3" providerId="ADAL" clId="{F1885738-3558-4F1D-A853-6162D828590A}" dt="2021-12-10T14:45:38.638" v="11906"/>
        <pc:sldMkLst>
          <pc:docMk/>
          <pc:sldMk cId="3206426640" sldId="438"/>
        </pc:sldMkLst>
        <pc:spChg chg="del mod ord">
          <ac:chgData name="Strahil Birov" userId="4661203c-0e60-4970-b345-f8571fbdf7a3" providerId="ADAL" clId="{F1885738-3558-4F1D-A853-6162D828590A}" dt="2021-11-26T12:25:26.257" v="758" actId="700"/>
          <ac:spMkLst>
            <pc:docMk/>
            <pc:sldMk cId="3206426640" sldId="438"/>
            <ac:spMk id="2" creationId="{DF0C9B73-D5E0-4673-AE80-4A27F917EFAB}"/>
          </ac:spMkLst>
        </pc:spChg>
        <pc:spChg chg="del mod ord">
          <ac:chgData name="Strahil Birov" userId="4661203c-0e60-4970-b345-f8571fbdf7a3" providerId="ADAL" clId="{F1885738-3558-4F1D-A853-6162D828590A}" dt="2021-11-26T12:25:26.257" v="758" actId="700"/>
          <ac:spMkLst>
            <pc:docMk/>
            <pc:sldMk cId="3206426640" sldId="438"/>
            <ac:spMk id="3" creationId="{6717F6A6-BA4A-4AC2-A8E9-5FD50790CFA5}"/>
          </ac:spMkLst>
        </pc:spChg>
        <pc:spChg chg="del mod ord">
          <ac:chgData name="Strahil Birov" userId="4661203c-0e60-4970-b345-f8571fbdf7a3" providerId="ADAL" clId="{F1885738-3558-4F1D-A853-6162D828590A}" dt="2021-11-26T12:25:26.257" v="758" actId="700"/>
          <ac:spMkLst>
            <pc:docMk/>
            <pc:sldMk cId="3206426640" sldId="438"/>
            <ac:spMk id="4" creationId="{966D9EED-F1C6-4FA9-9A3C-B41DF2DD66C1}"/>
          </ac:spMkLst>
        </pc:spChg>
        <pc:spChg chg="add del mod">
          <ac:chgData name="Strahil Birov" userId="4661203c-0e60-4970-b345-f8571fbdf7a3" providerId="ADAL" clId="{F1885738-3558-4F1D-A853-6162D828590A}" dt="2021-12-06T15:53:44.586" v="8886" actId="1038"/>
          <ac:spMkLst>
            <pc:docMk/>
            <pc:sldMk cId="3206426640" sldId="438"/>
            <ac:spMk id="5" creationId="{2B3B26FC-CD6D-4705-BB25-4BD1FF12ADCB}"/>
          </ac:spMkLst>
        </pc:spChg>
        <pc:spChg chg="del mod ord">
          <ac:chgData name="Strahil Birov" userId="4661203c-0e60-4970-b345-f8571fbdf7a3" providerId="ADAL" clId="{F1885738-3558-4F1D-A853-6162D828590A}" dt="2021-11-26T12:29:05.594" v="805" actId="478"/>
          <ac:spMkLst>
            <pc:docMk/>
            <pc:sldMk cId="3206426640" sldId="438"/>
            <ac:spMk id="5" creationId="{D4FF2B53-C5F0-497D-B2A4-087C53458BF2}"/>
          </ac:spMkLst>
        </pc:spChg>
        <pc:spChg chg="del mod ord">
          <ac:chgData name="Strahil Birov" userId="4661203c-0e60-4970-b345-f8571fbdf7a3" providerId="ADAL" clId="{F1885738-3558-4F1D-A853-6162D828590A}" dt="2021-11-26T12:29:05.594" v="805" actId="478"/>
          <ac:spMkLst>
            <pc:docMk/>
            <pc:sldMk cId="3206426640" sldId="438"/>
            <ac:spMk id="6" creationId="{659BCC8C-A4AA-4CAB-BBF4-1FBE705CD13C}"/>
          </ac:spMkLst>
        </pc:spChg>
        <pc:spChg chg="add mod">
          <ac:chgData name="Strahil Birov" userId="4661203c-0e60-4970-b345-f8571fbdf7a3" providerId="ADAL" clId="{F1885738-3558-4F1D-A853-6162D828590A}" dt="2021-12-07T11:04:50.913" v="10507" actId="14100"/>
          <ac:spMkLst>
            <pc:docMk/>
            <pc:sldMk cId="3206426640" sldId="438"/>
            <ac:spMk id="6" creationId="{D0BBD52E-0413-4535-BF53-CD86F6201EBA}"/>
          </ac:spMkLst>
        </pc:spChg>
        <pc:spChg chg="add del mod ord">
          <ac:chgData name="Strahil Birov" userId="4661203c-0e60-4970-b345-f8571fbdf7a3" providerId="ADAL" clId="{F1885738-3558-4F1D-A853-6162D828590A}" dt="2021-11-26T12:27:20.586" v="785" actId="478"/>
          <ac:spMkLst>
            <pc:docMk/>
            <pc:sldMk cId="3206426640" sldId="438"/>
            <ac:spMk id="7" creationId="{A9636075-39A4-4778-B072-E5DC0B8AB786}"/>
          </ac:spMkLst>
        </pc:spChg>
        <pc:spChg chg="add del mod ord">
          <ac:chgData name="Strahil Birov" userId="4661203c-0e60-4970-b345-f8571fbdf7a3" providerId="ADAL" clId="{F1885738-3558-4F1D-A853-6162D828590A}" dt="2021-11-26T12:27:20.586" v="785" actId="478"/>
          <ac:spMkLst>
            <pc:docMk/>
            <pc:sldMk cId="3206426640" sldId="438"/>
            <ac:spMk id="8" creationId="{0F4BEB12-739B-4165-BA8F-8A0B87503BA1}"/>
          </ac:spMkLst>
        </pc:spChg>
        <pc:spChg chg="add del mod ord">
          <ac:chgData name="Strahil Birov" userId="4661203c-0e60-4970-b345-f8571fbdf7a3" providerId="ADAL" clId="{F1885738-3558-4F1D-A853-6162D828590A}" dt="2021-11-26T12:27:20.586" v="785" actId="478"/>
          <ac:spMkLst>
            <pc:docMk/>
            <pc:sldMk cId="3206426640" sldId="438"/>
            <ac:spMk id="9" creationId="{0F47D38A-33F1-4DF4-8CD4-3B151F2CAADA}"/>
          </ac:spMkLst>
        </pc:spChg>
        <pc:spChg chg="add del mod">
          <ac:chgData name="Strahil Birov" userId="4661203c-0e60-4970-b345-f8571fbdf7a3" providerId="ADAL" clId="{F1885738-3558-4F1D-A853-6162D828590A}" dt="2021-12-06T15:38:46.084" v="8296" actId="478"/>
          <ac:spMkLst>
            <pc:docMk/>
            <pc:sldMk cId="3206426640" sldId="438"/>
            <ac:spMk id="10" creationId="{230FEF75-73E5-4E9E-A008-63B1F31233A7}"/>
          </ac:spMkLst>
        </pc:spChg>
        <pc:spChg chg="add del mod ord">
          <ac:chgData name="Strahil Birov" userId="4661203c-0e60-4970-b345-f8571fbdf7a3" providerId="ADAL" clId="{F1885738-3558-4F1D-A853-6162D828590A}" dt="2021-11-26T12:27:20.586" v="785" actId="478"/>
          <ac:spMkLst>
            <pc:docMk/>
            <pc:sldMk cId="3206426640" sldId="438"/>
            <ac:spMk id="10" creationId="{AC562345-064C-48D0-8450-82740F71D075}"/>
          </ac:spMkLst>
        </pc:spChg>
        <pc:spChg chg="add del mod ord">
          <ac:chgData name="Strahil Birov" userId="4661203c-0e60-4970-b345-f8571fbdf7a3" providerId="ADAL" clId="{F1885738-3558-4F1D-A853-6162D828590A}" dt="2021-11-26T12:27:20.586" v="785" actId="478"/>
          <ac:spMkLst>
            <pc:docMk/>
            <pc:sldMk cId="3206426640" sldId="438"/>
            <ac:spMk id="11" creationId="{055D38A3-0727-45D4-81D0-C06277FC3B57}"/>
          </ac:spMkLst>
        </pc:spChg>
        <pc:spChg chg="add mod ord">
          <ac:chgData name="Strahil Birov" userId="4661203c-0e60-4970-b345-f8571fbdf7a3" providerId="ADAL" clId="{F1885738-3558-4F1D-A853-6162D828590A}" dt="2021-12-06T15:54:06.256" v="8890" actId="14100"/>
          <ac:spMkLst>
            <pc:docMk/>
            <pc:sldMk cId="3206426640" sldId="438"/>
            <ac:spMk id="11" creationId="{AB44CC90-0E9F-442A-9DD8-5BB75913E382}"/>
          </ac:spMkLst>
        </pc:spChg>
        <pc:spChg chg="add mod">
          <ac:chgData name="Strahil Birov" userId="4661203c-0e60-4970-b345-f8571fbdf7a3" providerId="ADAL" clId="{F1885738-3558-4F1D-A853-6162D828590A}" dt="2021-12-06T15:52:03.265" v="8791" actId="1036"/>
          <ac:spMkLst>
            <pc:docMk/>
            <pc:sldMk cId="3206426640" sldId="438"/>
            <ac:spMk id="12" creationId="{82A7F434-A49C-4D00-8F7A-44153157A4E5}"/>
          </ac:spMkLst>
        </pc:spChg>
        <pc:spChg chg="add del mod ord">
          <ac:chgData name="Strahil Birov" userId="4661203c-0e60-4970-b345-f8571fbdf7a3" providerId="ADAL" clId="{F1885738-3558-4F1D-A853-6162D828590A}" dt="2021-11-26T12:27:20.586" v="785" actId="478"/>
          <ac:spMkLst>
            <pc:docMk/>
            <pc:sldMk cId="3206426640" sldId="438"/>
            <ac:spMk id="12" creationId="{DAC49C93-CCE0-4097-BE64-92CEA0159C37}"/>
          </ac:spMkLst>
        </pc:spChg>
        <pc:spChg chg="add del mod ord">
          <ac:chgData name="Strahil Birov" userId="4661203c-0e60-4970-b345-f8571fbdf7a3" providerId="ADAL" clId="{F1885738-3558-4F1D-A853-6162D828590A}" dt="2021-11-26T12:26:23.048" v="765" actId="11529"/>
          <ac:spMkLst>
            <pc:docMk/>
            <pc:sldMk cId="3206426640" sldId="438"/>
            <ac:spMk id="14" creationId="{2D445513-DACB-4CB8-BCFA-F21EDAA87511}"/>
          </ac:spMkLst>
        </pc:spChg>
        <pc:spChg chg="add del mod ord">
          <ac:chgData name="Strahil Birov" userId="4661203c-0e60-4970-b345-f8571fbdf7a3" providerId="ADAL" clId="{F1885738-3558-4F1D-A853-6162D828590A}" dt="2021-12-06T14:49:10.623" v="8015" actId="21"/>
          <ac:spMkLst>
            <pc:docMk/>
            <pc:sldMk cId="3206426640" sldId="438"/>
            <ac:spMk id="14" creationId="{CBCFE29F-AB98-4415-A232-2A91E1604335}"/>
          </ac:spMkLst>
        </pc:spChg>
        <pc:spChg chg="add mod">
          <ac:chgData name="Strahil Birov" userId="4661203c-0e60-4970-b345-f8571fbdf7a3" providerId="ADAL" clId="{F1885738-3558-4F1D-A853-6162D828590A}" dt="2021-12-06T15:53:44.586" v="8886" actId="1038"/>
          <ac:spMkLst>
            <pc:docMk/>
            <pc:sldMk cId="3206426640" sldId="438"/>
            <ac:spMk id="15" creationId="{39F9A711-54DC-47E0-81D6-192CED8D8B51}"/>
          </ac:spMkLst>
        </pc:spChg>
        <pc:spChg chg="add del mod ord">
          <ac:chgData name="Strahil Birov" userId="4661203c-0e60-4970-b345-f8571fbdf7a3" providerId="ADAL" clId="{F1885738-3558-4F1D-A853-6162D828590A}" dt="2021-12-06T15:53:29.615" v="8871" actId="1076"/>
          <ac:spMkLst>
            <pc:docMk/>
            <pc:sldMk cId="3206426640" sldId="438"/>
            <ac:spMk id="16" creationId="{90F0DE17-6D9E-460F-A3FA-40AA1FADD4A5}"/>
          </ac:spMkLst>
        </pc:spChg>
        <pc:spChg chg="add mod">
          <ac:chgData name="Strahil Birov" userId="4661203c-0e60-4970-b345-f8571fbdf7a3" providerId="ADAL" clId="{F1885738-3558-4F1D-A853-6162D828590A}" dt="2021-12-06T15:53:44.586" v="8886" actId="1038"/>
          <ac:spMkLst>
            <pc:docMk/>
            <pc:sldMk cId="3206426640" sldId="438"/>
            <ac:spMk id="17" creationId="{7B2E2B41-1B9B-48E5-8D82-7FB5E361444B}"/>
          </ac:spMkLst>
        </pc:spChg>
        <pc:spChg chg="add del mod">
          <ac:chgData name="Strahil Birov" userId="4661203c-0e60-4970-b345-f8571fbdf7a3" providerId="ADAL" clId="{F1885738-3558-4F1D-A853-6162D828590A}" dt="2021-11-26T12:29:24.401" v="812" actId="478"/>
          <ac:spMkLst>
            <pc:docMk/>
            <pc:sldMk cId="3206426640" sldId="438"/>
            <ac:spMk id="18" creationId="{360AE478-6D47-4A87-9CD0-06AEC0B91335}"/>
          </ac:spMkLst>
        </pc:spChg>
        <pc:spChg chg="add mod">
          <ac:chgData name="Strahil Birov" userId="4661203c-0e60-4970-b345-f8571fbdf7a3" providerId="ADAL" clId="{F1885738-3558-4F1D-A853-6162D828590A}" dt="2021-12-06T15:53:44.586" v="8886" actId="1038"/>
          <ac:spMkLst>
            <pc:docMk/>
            <pc:sldMk cId="3206426640" sldId="438"/>
            <ac:spMk id="18" creationId="{45FD20A5-EF1C-4A00-995F-EDDAE6062EB5}"/>
          </ac:spMkLst>
        </pc:spChg>
        <pc:spChg chg="add del mod">
          <ac:chgData name="Strahil Birov" userId="4661203c-0e60-4970-b345-f8571fbdf7a3" providerId="ADAL" clId="{F1885738-3558-4F1D-A853-6162D828590A}" dt="2021-12-06T14:47:47.986" v="7980"/>
          <ac:spMkLst>
            <pc:docMk/>
            <pc:sldMk cId="3206426640" sldId="438"/>
            <ac:spMk id="19" creationId="{A26A246B-28C0-44F0-8754-02B0A16297D1}"/>
          </ac:spMkLst>
        </pc:spChg>
        <pc:spChg chg="add del mod">
          <ac:chgData name="Strahil Birov" userId="4661203c-0e60-4970-b345-f8571fbdf7a3" providerId="ADAL" clId="{F1885738-3558-4F1D-A853-6162D828590A}" dt="2021-12-06T14:49:14.717" v="8018" actId="21"/>
          <ac:spMkLst>
            <pc:docMk/>
            <pc:sldMk cId="3206426640" sldId="438"/>
            <ac:spMk id="20" creationId="{B5CC7114-F559-481E-9A2C-E899F787AAC9}"/>
          </ac:spMkLst>
        </pc:spChg>
        <pc:spChg chg="add mod">
          <ac:chgData name="Strahil Birov" userId="4661203c-0e60-4970-b345-f8571fbdf7a3" providerId="ADAL" clId="{F1885738-3558-4F1D-A853-6162D828590A}" dt="2021-12-06T15:53:44.586" v="8886" actId="1038"/>
          <ac:spMkLst>
            <pc:docMk/>
            <pc:sldMk cId="3206426640" sldId="438"/>
            <ac:spMk id="21" creationId="{2C1D6311-7D1F-4A54-8F75-25090A7EC16B}"/>
          </ac:spMkLst>
        </pc:spChg>
        <pc:spChg chg="add mod">
          <ac:chgData name="Strahil Birov" userId="4661203c-0e60-4970-b345-f8571fbdf7a3" providerId="ADAL" clId="{F1885738-3558-4F1D-A853-6162D828590A}" dt="2021-12-06T15:53:11.408" v="8867" actId="1036"/>
          <ac:spMkLst>
            <pc:docMk/>
            <pc:sldMk cId="3206426640" sldId="438"/>
            <ac:spMk id="22" creationId="{712D2F26-97AE-4076-A116-1C11765BEAC7}"/>
          </ac:spMkLst>
        </pc:spChg>
        <pc:spChg chg="add mod">
          <ac:chgData name="Strahil Birov" userId="4661203c-0e60-4970-b345-f8571fbdf7a3" providerId="ADAL" clId="{F1885738-3558-4F1D-A853-6162D828590A}" dt="2021-12-06T15:53:11.408" v="8867" actId="1036"/>
          <ac:spMkLst>
            <pc:docMk/>
            <pc:sldMk cId="3206426640" sldId="438"/>
            <ac:spMk id="23" creationId="{B3BAEEC0-36A0-4C42-AD8D-1724060E4001}"/>
          </ac:spMkLst>
        </pc:spChg>
        <pc:spChg chg="add mod">
          <ac:chgData name="Strahil Birov" userId="4661203c-0e60-4970-b345-f8571fbdf7a3" providerId="ADAL" clId="{F1885738-3558-4F1D-A853-6162D828590A}" dt="2021-12-06T15:52:26.285" v="8807" actId="123"/>
          <ac:spMkLst>
            <pc:docMk/>
            <pc:sldMk cId="3206426640" sldId="438"/>
            <ac:spMk id="26" creationId="{2609636A-8BDF-416D-BD1E-99F462D76210}"/>
          </ac:spMkLst>
        </pc:spChg>
        <pc:spChg chg="add del mod">
          <ac:chgData name="Strahil Birov" userId="4661203c-0e60-4970-b345-f8571fbdf7a3" providerId="ADAL" clId="{F1885738-3558-4F1D-A853-6162D828590A}" dt="2021-12-06T14:44:09.582" v="7939" actId="21"/>
          <ac:spMkLst>
            <pc:docMk/>
            <pc:sldMk cId="3206426640" sldId="438"/>
            <ac:spMk id="28" creationId="{03CE144E-E94A-4586-A861-14E0AE2CD8AE}"/>
          </ac:spMkLst>
        </pc:spChg>
        <pc:spChg chg="add mod">
          <ac:chgData name="Strahil Birov" userId="4661203c-0e60-4970-b345-f8571fbdf7a3" providerId="ADAL" clId="{F1885738-3558-4F1D-A853-6162D828590A}" dt="2021-12-06T15:52:03.265" v="8791" actId="1036"/>
          <ac:spMkLst>
            <pc:docMk/>
            <pc:sldMk cId="3206426640" sldId="438"/>
            <ac:spMk id="30" creationId="{9F888A13-39C8-41FC-B194-90373C48BB51}"/>
          </ac:spMkLst>
        </pc:spChg>
        <pc:spChg chg="add mod">
          <ac:chgData name="Strahil Birov" userId="4661203c-0e60-4970-b345-f8571fbdf7a3" providerId="ADAL" clId="{F1885738-3558-4F1D-A853-6162D828590A}" dt="2021-12-06T15:46:05.441" v="8530" actId="1035"/>
          <ac:spMkLst>
            <pc:docMk/>
            <pc:sldMk cId="3206426640" sldId="438"/>
            <ac:spMk id="31" creationId="{19957450-7CE0-470C-B072-0C6482005D4A}"/>
          </ac:spMkLst>
        </pc:spChg>
        <pc:spChg chg="add mod">
          <ac:chgData name="Strahil Birov" userId="4661203c-0e60-4970-b345-f8571fbdf7a3" providerId="ADAL" clId="{F1885738-3558-4F1D-A853-6162D828590A}" dt="2021-12-06T15:54:36.588" v="8892" actId="207"/>
          <ac:spMkLst>
            <pc:docMk/>
            <pc:sldMk cId="3206426640" sldId="438"/>
            <ac:spMk id="34" creationId="{D7539DEB-74A0-47D7-87C1-299AE38317B3}"/>
          </ac:spMkLst>
        </pc:spChg>
        <pc:spChg chg="add mod">
          <ac:chgData name="Strahil Birov" userId="4661203c-0e60-4970-b345-f8571fbdf7a3" providerId="ADAL" clId="{F1885738-3558-4F1D-A853-6162D828590A}" dt="2021-12-06T15:52:08.509" v="8802" actId="1038"/>
          <ac:spMkLst>
            <pc:docMk/>
            <pc:sldMk cId="3206426640" sldId="438"/>
            <ac:spMk id="35" creationId="{3ABA664B-B173-467D-A4E1-43D53151431C}"/>
          </ac:spMkLst>
        </pc:spChg>
        <pc:spChg chg="add mod">
          <ac:chgData name="Strahil Birov" userId="4661203c-0e60-4970-b345-f8571fbdf7a3" providerId="ADAL" clId="{F1885738-3558-4F1D-A853-6162D828590A}" dt="2021-12-06T15:48:20.857" v="8681" actId="1037"/>
          <ac:spMkLst>
            <pc:docMk/>
            <pc:sldMk cId="3206426640" sldId="438"/>
            <ac:spMk id="36" creationId="{77BA2ABB-A928-4EED-864F-2FC79F74A6E2}"/>
          </ac:spMkLst>
        </pc:spChg>
        <pc:spChg chg="add mod">
          <ac:chgData name="Strahil Birov" userId="4661203c-0e60-4970-b345-f8571fbdf7a3" providerId="ADAL" clId="{F1885738-3558-4F1D-A853-6162D828590A}" dt="2021-12-06T15:48:23.001" v="8689" actId="1037"/>
          <ac:spMkLst>
            <pc:docMk/>
            <pc:sldMk cId="3206426640" sldId="438"/>
            <ac:spMk id="37" creationId="{87E37136-8A52-4195-ADB5-43123894AFC8}"/>
          </ac:spMkLst>
        </pc:spChg>
        <pc:picChg chg="add mod">
          <ac:chgData name="Strahil Birov" userId="4661203c-0e60-4970-b345-f8571fbdf7a3" providerId="ADAL" clId="{F1885738-3558-4F1D-A853-6162D828590A}" dt="2021-12-06T15:53:23.376" v="8868" actId="14100"/>
          <ac:picMkLst>
            <pc:docMk/>
            <pc:sldMk cId="3206426640" sldId="438"/>
            <ac:picMk id="3" creationId="{22576B93-F62E-43D8-9912-145DDABFF630}"/>
          </ac:picMkLst>
        </pc:picChg>
        <pc:picChg chg="add del mod">
          <ac:chgData name="Strahil Birov" userId="4661203c-0e60-4970-b345-f8571fbdf7a3" providerId="ADAL" clId="{F1885738-3558-4F1D-A853-6162D828590A}" dt="2021-12-06T15:49:49.178" v="8694" actId="478"/>
          <ac:picMkLst>
            <pc:docMk/>
            <pc:sldMk cId="3206426640" sldId="438"/>
            <ac:picMk id="7" creationId="{5EFBC033-0B7E-41F9-86F5-6029AFD65915}"/>
          </ac:picMkLst>
        </pc:picChg>
        <pc:picChg chg="add del mod">
          <ac:chgData name="Strahil Birov" userId="4661203c-0e60-4970-b345-f8571fbdf7a3" providerId="ADAL" clId="{F1885738-3558-4F1D-A853-6162D828590A}" dt="2021-12-10T09:47:44.108" v="11905" actId="478"/>
          <ac:picMkLst>
            <pc:docMk/>
            <pc:sldMk cId="3206426640" sldId="438"/>
            <ac:picMk id="8" creationId="{7FCCAC3B-D8B4-40A2-9DA9-130D94838F7F}"/>
          </ac:picMkLst>
        </pc:picChg>
        <pc:picChg chg="add mod">
          <ac:chgData name="Strahil Birov" userId="4661203c-0e60-4970-b345-f8571fbdf7a3" providerId="ADAL" clId="{F1885738-3558-4F1D-A853-6162D828590A}" dt="2021-12-06T15:52:03.265" v="8791" actId="1036"/>
          <ac:picMkLst>
            <pc:docMk/>
            <pc:sldMk cId="3206426640" sldId="438"/>
            <ac:picMk id="9" creationId="{199442C0-A113-4777-9005-1A7D3E4BE45B}"/>
          </ac:picMkLst>
        </pc:picChg>
        <pc:picChg chg="add del mod ord">
          <ac:chgData name="Strahil Birov" userId="4661203c-0e60-4970-b345-f8571fbdf7a3" providerId="ADAL" clId="{F1885738-3558-4F1D-A853-6162D828590A}" dt="2021-12-06T14:41:50.275" v="7893" actId="478"/>
          <ac:picMkLst>
            <pc:docMk/>
            <pc:sldMk cId="3206426640" sldId="438"/>
            <ac:picMk id="13" creationId="{7FCFADAE-60D6-45E2-97E2-7E7BC8AB6246}"/>
          </ac:picMkLst>
        </pc:picChg>
        <pc:picChg chg="add mod">
          <ac:chgData name="Strahil Birov" userId="4661203c-0e60-4970-b345-f8571fbdf7a3" providerId="ADAL" clId="{F1885738-3558-4F1D-A853-6162D828590A}" dt="2021-12-06T15:52:13.610" v="8806" actId="1035"/>
          <ac:picMkLst>
            <pc:docMk/>
            <pc:sldMk cId="3206426640" sldId="438"/>
            <ac:picMk id="13" creationId="{C8981BE5-BE46-4B7B-894E-5932654FEE0B}"/>
          </ac:picMkLst>
        </pc:picChg>
        <pc:picChg chg="add del mod">
          <ac:chgData name="Strahil Birov" userId="4661203c-0e60-4970-b345-f8571fbdf7a3" providerId="ADAL" clId="{F1885738-3558-4F1D-A853-6162D828590A}" dt="2021-11-26T12:26:26.653" v="768" actId="478"/>
          <ac:picMkLst>
            <pc:docMk/>
            <pc:sldMk cId="3206426640" sldId="438"/>
            <ac:picMk id="15" creationId="{F1B5E364-118D-48DA-BF28-A1AC926EDD72}"/>
          </ac:picMkLst>
        </pc:picChg>
        <pc:picChg chg="add del mod">
          <ac:chgData name="Strahil Birov" userId="4661203c-0e60-4970-b345-f8571fbdf7a3" providerId="ADAL" clId="{F1885738-3558-4F1D-A853-6162D828590A}" dt="2021-11-26T12:33:43.699" v="878" actId="478"/>
          <ac:picMkLst>
            <pc:docMk/>
            <pc:sldMk cId="3206426640" sldId="438"/>
            <ac:picMk id="17" creationId="{9E663BC8-4B51-4E84-B7B4-1599D0A345C1}"/>
          </ac:picMkLst>
        </pc:picChg>
        <pc:picChg chg="add del mod">
          <ac:chgData name="Strahil Birov" userId="4661203c-0e60-4970-b345-f8571fbdf7a3" providerId="ADAL" clId="{F1885738-3558-4F1D-A853-6162D828590A}" dt="2021-11-26T12:29:33.806" v="814" actId="478"/>
          <ac:picMkLst>
            <pc:docMk/>
            <pc:sldMk cId="3206426640" sldId="438"/>
            <ac:picMk id="19" creationId="{83169CD6-44AF-4EB5-9443-5F9775210126}"/>
          </ac:picMkLst>
        </pc:picChg>
        <pc:picChg chg="add del mod ord">
          <ac:chgData name="Strahil Birov" userId="4661203c-0e60-4970-b345-f8571fbdf7a3" providerId="ADAL" clId="{F1885738-3558-4F1D-A853-6162D828590A}" dt="2021-12-02T13:44:39.101" v="6733" actId="478"/>
          <ac:picMkLst>
            <pc:docMk/>
            <pc:sldMk cId="3206426640" sldId="438"/>
            <ac:picMk id="21" creationId="{1357B8FB-2E86-4887-9303-F3768EAF9976}"/>
          </ac:picMkLst>
        </pc:picChg>
        <pc:picChg chg="add del mod">
          <ac:chgData name="Strahil Birov" userId="4661203c-0e60-4970-b345-f8571fbdf7a3" providerId="ADAL" clId="{F1885738-3558-4F1D-A853-6162D828590A}" dt="2021-11-26T12:29:56.164" v="822" actId="478"/>
          <ac:picMkLst>
            <pc:docMk/>
            <pc:sldMk cId="3206426640" sldId="438"/>
            <ac:picMk id="23" creationId="{FD5BF883-9DF8-49AD-9654-4CFCD041AA75}"/>
          </ac:picMkLst>
        </pc:picChg>
        <pc:picChg chg="add mod">
          <ac:chgData name="Strahil Birov" userId="4661203c-0e60-4970-b345-f8571fbdf7a3" providerId="ADAL" clId="{F1885738-3558-4F1D-A853-6162D828590A}" dt="2021-12-06T15:52:03.265" v="8791" actId="1036"/>
          <ac:picMkLst>
            <pc:docMk/>
            <pc:sldMk cId="3206426640" sldId="438"/>
            <ac:picMk id="25" creationId="{22B6D1AF-E71F-4E6C-99C4-DAC6F515F4B8}"/>
          </ac:picMkLst>
        </pc:picChg>
        <pc:picChg chg="add del mod">
          <ac:chgData name="Strahil Birov" userId="4661203c-0e60-4970-b345-f8571fbdf7a3" providerId="ADAL" clId="{F1885738-3558-4F1D-A853-6162D828590A}" dt="2021-11-26T12:29:55.386" v="821" actId="478"/>
          <ac:picMkLst>
            <pc:docMk/>
            <pc:sldMk cId="3206426640" sldId="438"/>
            <ac:picMk id="25" creationId="{3A1A9AAE-0E0A-44D1-8FD5-8F4AD96FE989}"/>
          </ac:picMkLst>
        </pc:picChg>
        <pc:picChg chg="add del mod">
          <ac:chgData name="Strahil Birov" userId="4661203c-0e60-4970-b345-f8571fbdf7a3" providerId="ADAL" clId="{F1885738-3558-4F1D-A853-6162D828590A}" dt="2021-11-26T12:29:54.754" v="820" actId="478"/>
          <ac:picMkLst>
            <pc:docMk/>
            <pc:sldMk cId="3206426640" sldId="438"/>
            <ac:picMk id="27" creationId="{04A1A360-C5D2-449B-9C27-E0794056369F}"/>
          </ac:picMkLst>
        </pc:picChg>
        <pc:picChg chg="add mod">
          <ac:chgData name="Strahil Birov" userId="4661203c-0e60-4970-b345-f8571fbdf7a3" providerId="ADAL" clId="{F1885738-3558-4F1D-A853-6162D828590A}" dt="2021-12-06T15:52:08.509" v="8802" actId="1038"/>
          <ac:picMkLst>
            <pc:docMk/>
            <pc:sldMk cId="3206426640" sldId="438"/>
            <ac:picMk id="27" creationId="{52F84C7A-276D-42F7-BC55-62AAFB9DE8CB}"/>
          </ac:picMkLst>
        </pc:picChg>
        <pc:picChg chg="add del mod">
          <ac:chgData name="Strahil Birov" userId="4661203c-0e60-4970-b345-f8571fbdf7a3" providerId="ADAL" clId="{F1885738-3558-4F1D-A853-6162D828590A}" dt="2021-12-06T15:42:55.586" v="8357" actId="478"/>
          <ac:picMkLst>
            <pc:docMk/>
            <pc:sldMk cId="3206426640" sldId="438"/>
            <ac:picMk id="29" creationId="{59263CFE-9136-476B-9AB3-343938F85729}"/>
          </ac:picMkLst>
        </pc:picChg>
        <pc:picChg chg="add del mod">
          <ac:chgData name="Strahil Birov" userId="4661203c-0e60-4970-b345-f8571fbdf7a3" providerId="ADAL" clId="{F1885738-3558-4F1D-A853-6162D828590A}" dt="2021-11-26T12:36:42.444" v="914" actId="478"/>
          <ac:picMkLst>
            <pc:docMk/>
            <pc:sldMk cId="3206426640" sldId="438"/>
            <ac:picMk id="30" creationId="{D3D2B6C8-84A1-46CF-88D2-4932C15E6B2C}"/>
          </ac:picMkLst>
        </pc:picChg>
        <pc:picChg chg="add del mod">
          <ac:chgData name="Strahil Birov" userId="4661203c-0e60-4970-b345-f8571fbdf7a3" providerId="ADAL" clId="{F1885738-3558-4F1D-A853-6162D828590A}" dt="2021-11-26T12:36:42.126" v="913" actId="478"/>
          <ac:picMkLst>
            <pc:docMk/>
            <pc:sldMk cId="3206426640" sldId="438"/>
            <ac:picMk id="31" creationId="{EEF24848-17CE-4BFA-B7DC-DAA1CE4EA59E}"/>
          </ac:picMkLst>
        </pc:picChg>
        <pc:picChg chg="add del mod">
          <ac:chgData name="Strahil Birov" userId="4661203c-0e60-4970-b345-f8571fbdf7a3" providerId="ADAL" clId="{F1885738-3558-4F1D-A853-6162D828590A}" dt="2021-12-06T15:47:00.266" v="8576" actId="478"/>
          <ac:picMkLst>
            <pc:docMk/>
            <pc:sldMk cId="3206426640" sldId="438"/>
            <ac:picMk id="33" creationId="{082E0C1F-A5E3-4F4C-B2A7-7ABA47C0F539}"/>
          </ac:picMkLst>
        </pc:picChg>
        <pc:picChg chg="add del">
          <ac:chgData name="Strahil Birov" userId="4661203c-0e60-4970-b345-f8571fbdf7a3" providerId="ADAL" clId="{F1885738-3558-4F1D-A853-6162D828590A}" dt="2021-12-06T15:44:32.327" v="8369" actId="478"/>
          <ac:picMkLst>
            <pc:docMk/>
            <pc:sldMk cId="3206426640" sldId="438"/>
            <ac:picMk id="1026" creationId="{F3776CAE-ED38-4561-9864-3A8EE87636CB}"/>
          </ac:picMkLst>
        </pc:picChg>
      </pc:sldChg>
      <pc:sldChg chg="addSp delSp modSp new del mod setBg">
        <pc:chgData name="Strahil Birov" userId="4661203c-0e60-4970-b345-f8571fbdf7a3" providerId="ADAL" clId="{F1885738-3558-4F1D-A853-6162D828590A}" dt="2021-12-07T11:45:41.910" v="11880" actId="47"/>
        <pc:sldMkLst>
          <pc:docMk/>
          <pc:sldMk cId="3602457866" sldId="439"/>
        </pc:sldMkLst>
        <pc:spChg chg="add mod">
          <ac:chgData name="Strahil Birov" userId="4661203c-0e60-4970-b345-f8571fbdf7a3" providerId="ADAL" clId="{F1885738-3558-4F1D-A853-6162D828590A}" dt="2021-12-02T12:14:29.425" v="6617" actId="1035"/>
          <ac:spMkLst>
            <pc:docMk/>
            <pc:sldMk cId="3602457866" sldId="439"/>
            <ac:spMk id="2" creationId="{EA115A80-020B-48C7-8CA5-2CC8E28A3CF8}"/>
          </ac:spMkLst>
        </pc:spChg>
        <pc:spChg chg="add mod">
          <ac:chgData name="Strahil Birov" userId="4661203c-0e60-4970-b345-f8571fbdf7a3" providerId="ADAL" clId="{F1885738-3558-4F1D-A853-6162D828590A}" dt="2021-12-01T14:41:52.968" v="1579" actId="790"/>
          <ac:spMkLst>
            <pc:docMk/>
            <pc:sldMk cId="3602457866" sldId="439"/>
            <ac:spMk id="3" creationId="{7B21E9F4-95DA-4B76-9A32-F6080EF34DF2}"/>
          </ac:spMkLst>
        </pc:spChg>
        <pc:spChg chg="add mod">
          <ac:chgData name="Strahil Birov" userId="4661203c-0e60-4970-b345-f8571fbdf7a3" providerId="ADAL" clId="{F1885738-3558-4F1D-A853-6162D828590A}" dt="2021-12-07T11:36:21.701" v="11446" actId="6549"/>
          <ac:spMkLst>
            <pc:docMk/>
            <pc:sldMk cId="3602457866" sldId="439"/>
            <ac:spMk id="4" creationId="{1922CA72-40B6-4B4D-96DC-E767D4FB19CA}"/>
          </ac:spMkLst>
        </pc:spChg>
        <pc:spChg chg="add mod">
          <ac:chgData name="Strahil Birov" userId="4661203c-0e60-4970-b345-f8571fbdf7a3" providerId="ADAL" clId="{F1885738-3558-4F1D-A853-6162D828590A}" dt="2021-12-07T11:36:18.798" v="11444" actId="1035"/>
          <ac:spMkLst>
            <pc:docMk/>
            <pc:sldMk cId="3602457866" sldId="439"/>
            <ac:spMk id="5" creationId="{4223942D-74F4-4F3D-9497-88F4D10B136E}"/>
          </ac:spMkLst>
        </pc:spChg>
        <pc:spChg chg="add mod">
          <ac:chgData name="Strahil Birov" userId="4661203c-0e60-4970-b345-f8571fbdf7a3" providerId="ADAL" clId="{F1885738-3558-4F1D-A853-6162D828590A}" dt="2021-12-07T11:36:18.798" v="11444" actId="1035"/>
          <ac:spMkLst>
            <pc:docMk/>
            <pc:sldMk cId="3602457866" sldId="439"/>
            <ac:spMk id="6" creationId="{B363D34E-3652-48CE-9EB4-CF065EE259E1}"/>
          </ac:spMkLst>
        </pc:spChg>
        <pc:spChg chg="add mod">
          <ac:chgData name="Strahil Birov" userId="4661203c-0e60-4970-b345-f8571fbdf7a3" providerId="ADAL" clId="{F1885738-3558-4F1D-A853-6162D828590A}" dt="2021-12-01T16:43:24.578" v="4301" actId="404"/>
          <ac:spMkLst>
            <pc:docMk/>
            <pc:sldMk cId="3602457866" sldId="439"/>
            <ac:spMk id="7" creationId="{210E0086-0B19-4CD9-89A5-B029B933DB04}"/>
          </ac:spMkLst>
        </pc:spChg>
        <pc:spChg chg="add mod">
          <ac:chgData name="Strahil Birov" userId="4661203c-0e60-4970-b345-f8571fbdf7a3" providerId="ADAL" clId="{F1885738-3558-4F1D-A853-6162D828590A}" dt="2021-12-07T11:36:07.111" v="11435" actId="1035"/>
          <ac:spMkLst>
            <pc:docMk/>
            <pc:sldMk cId="3602457866" sldId="439"/>
            <ac:spMk id="8" creationId="{00EEFD24-C802-4CEB-934B-AB2CE9E04C0C}"/>
          </ac:spMkLst>
        </pc:spChg>
        <pc:spChg chg="add mod">
          <ac:chgData name="Strahil Birov" userId="4661203c-0e60-4970-b345-f8571fbdf7a3" providerId="ADAL" clId="{F1885738-3558-4F1D-A853-6162D828590A}" dt="2021-12-07T11:36:18.798" v="11444" actId="1035"/>
          <ac:spMkLst>
            <pc:docMk/>
            <pc:sldMk cId="3602457866" sldId="439"/>
            <ac:spMk id="9" creationId="{63CC1ECE-E9F9-4EDF-994B-CE1F891AB99B}"/>
          </ac:spMkLst>
        </pc:spChg>
        <pc:spChg chg="add mod">
          <ac:chgData name="Strahil Birov" userId="4661203c-0e60-4970-b345-f8571fbdf7a3" providerId="ADAL" clId="{F1885738-3558-4F1D-A853-6162D828590A}" dt="2021-12-07T11:36:18.798" v="11444" actId="1035"/>
          <ac:spMkLst>
            <pc:docMk/>
            <pc:sldMk cId="3602457866" sldId="439"/>
            <ac:spMk id="10" creationId="{1F4265C6-D0D4-40AE-A514-4FA5D3092C28}"/>
          </ac:spMkLst>
        </pc:spChg>
        <pc:picChg chg="add del mod">
          <ac:chgData name="Strahil Birov" userId="4661203c-0e60-4970-b345-f8571fbdf7a3" providerId="ADAL" clId="{F1885738-3558-4F1D-A853-6162D828590A}" dt="2021-11-26T12:44:19.550" v="1044" actId="478"/>
          <ac:picMkLst>
            <pc:docMk/>
            <pc:sldMk cId="3602457866" sldId="439"/>
            <ac:picMk id="11" creationId="{48F51B8B-ED16-48FE-94CD-59DD14972D6D}"/>
          </ac:picMkLst>
        </pc:picChg>
        <pc:picChg chg="add del mod">
          <ac:chgData name="Strahil Birov" userId="4661203c-0e60-4970-b345-f8571fbdf7a3" providerId="ADAL" clId="{F1885738-3558-4F1D-A853-6162D828590A}" dt="2021-12-02T12:08:41.881" v="6369" actId="478"/>
          <ac:picMkLst>
            <pc:docMk/>
            <pc:sldMk cId="3602457866" sldId="439"/>
            <ac:picMk id="12" creationId="{DD28BAF9-50BF-4683-904A-FEA40D043C7B}"/>
          </ac:picMkLst>
        </pc:picChg>
        <pc:picChg chg="add del mod">
          <ac:chgData name="Strahil Birov" userId="4661203c-0e60-4970-b345-f8571fbdf7a3" providerId="ADAL" clId="{F1885738-3558-4F1D-A853-6162D828590A}" dt="2021-11-26T12:43:37.336" v="1020" actId="478"/>
          <ac:picMkLst>
            <pc:docMk/>
            <pc:sldMk cId="3602457866" sldId="439"/>
            <ac:picMk id="13" creationId="{32AEFC21-DE61-4DF5-9353-CE757A715B8C}"/>
          </ac:picMkLst>
        </pc:picChg>
        <pc:picChg chg="add mod ord">
          <ac:chgData name="Strahil Birov" userId="4661203c-0e60-4970-b345-f8571fbdf7a3" providerId="ADAL" clId="{F1885738-3558-4F1D-A853-6162D828590A}" dt="2021-12-02T12:08:47.159" v="6373" actId="167"/>
          <ac:picMkLst>
            <pc:docMk/>
            <pc:sldMk cId="3602457866" sldId="439"/>
            <ac:picMk id="13" creationId="{E29D3885-BC61-4118-BEAC-EC27A156D8C3}"/>
          </ac:picMkLst>
        </pc:picChg>
        <pc:picChg chg="add del mod">
          <ac:chgData name="Strahil Birov" userId="4661203c-0e60-4970-b345-f8571fbdf7a3" providerId="ADAL" clId="{F1885738-3558-4F1D-A853-6162D828590A}" dt="2021-11-26T12:43:43.193" v="1022" actId="478"/>
          <ac:picMkLst>
            <pc:docMk/>
            <pc:sldMk cId="3602457866" sldId="439"/>
            <ac:picMk id="15" creationId="{84BC7A59-2377-4DBC-98FE-9E063953FCBC}"/>
          </ac:picMkLst>
        </pc:picChg>
        <pc:picChg chg="add del mod">
          <ac:chgData name="Strahil Birov" userId="4661203c-0e60-4970-b345-f8571fbdf7a3" providerId="ADAL" clId="{F1885738-3558-4F1D-A853-6162D828590A}" dt="2021-11-26T12:43:46.930" v="1024" actId="478"/>
          <ac:picMkLst>
            <pc:docMk/>
            <pc:sldMk cId="3602457866" sldId="439"/>
            <ac:picMk id="17" creationId="{D2AA0F6D-3651-42E6-83AA-726359059A9A}"/>
          </ac:picMkLst>
        </pc:picChg>
        <pc:picChg chg="add del mod">
          <ac:chgData name="Strahil Birov" userId="4661203c-0e60-4970-b345-f8571fbdf7a3" providerId="ADAL" clId="{F1885738-3558-4F1D-A853-6162D828590A}" dt="2021-11-26T12:43:51.194" v="1026" actId="478"/>
          <ac:picMkLst>
            <pc:docMk/>
            <pc:sldMk cId="3602457866" sldId="439"/>
            <ac:picMk id="19" creationId="{79341588-39AD-41DD-AE01-283542A939AC}"/>
          </ac:picMkLst>
        </pc:picChg>
        <pc:picChg chg="add del mod">
          <ac:chgData name="Strahil Birov" userId="4661203c-0e60-4970-b345-f8571fbdf7a3" providerId="ADAL" clId="{F1885738-3558-4F1D-A853-6162D828590A}" dt="2021-11-26T12:43:55.426" v="1028" actId="478"/>
          <ac:picMkLst>
            <pc:docMk/>
            <pc:sldMk cId="3602457866" sldId="439"/>
            <ac:picMk id="21" creationId="{A4CDE073-D99D-4439-89BD-E0F0517895BE}"/>
          </ac:picMkLst>
        </pc:picChg>
        <pc:picChg chg="add del mod">
          <ac:chgData name="Strahil Birov" userId="4661203c-0e60-4970-b345-f8571fbdf7a3" providerId="ADAL" clId="{F1885738-3558-4F1D-A853-6162D828590A}" dt="2021-11-26T12:43:58.607" v="1030" actId="478"/>
          <ac:picMkLst>
            <pc:docMk/>
            <pc:sldMk cId="3602457866" sldId="439"/>
            <ac:picMk id="23" creationId="{FE390FA1-53EC-4880-AD25-28BA50856621}"/>
          </ac:picMkLst>
        </pc:picChg>
        <pc:picChg chg="add del mod">
          <ac:chgData name="Strahil Birov" userId="4661203c-0e60-4970-b345-f8571fbdf7a3" providerId="ADAL" clId="{F1885738-3558-4F1D-A853-6162D828590A}" dt="2021-11-26T12:44:02.448" v="1032" actId="478"/>
          <ac:picMkLst>
            <pc:docMk/>
            <pc:sldMk cId="3602457866" sldId="439"/>
            <ac:picMk id="25" creationId="{98D11F7E-AC6A-4AB7-A754-EC4854F6D025}"/>
          </ac:picMkLst>
        </pc:picChg>
        <pc:picChg chg="add del mod">
          <ac:chgData name="Strahil Birov" userId="4661203c-0e60-4970-b345-f8571fbdf7a3" providerId="ADAL" clId="{F1885738-3558-4F1D-A853-6162D828590A}" dt="2021-11-26T12:44:18.528" v="1043" actId="21"/>
          <ac:picMkLst>
            <pc:docMk/>
            <pc:sldMk cId="3602457866" sldId="439"/>
            <ac:picMk id="27" creationId="{D7AC8236-A859-4219-89D7-0F40DFAB845A}"/>
          </ac:picMkLst>
        </pc:picChg>
        <pc:picChg chg="add mod">
          <ac:chgData name="Strahil Birov" userId="4661203c-0e60-4970-b345-f8571fbdf7a3" providerId="ADAL" clId="{F1885738-3558-4F1D-A853-6162D828590A}" dt="2021-11-26T12:44:19.760" v="1045"/>
          <ac:picMkLst>
            <pc:docMk/>
            <pc:sldMk cId="3602457866" sldId="439"/>
            <ac:picMk id="28" creationId="{46D124E0-8B06-4CB1-A7D7-856A07EE50B6}"/>
          </ac:picMkLst>
        </pc:picChg>
      </pc:sldChg>
      <pc:sldChg chg="add del">
        <pc:chgData name="Strahil Birov" userId="4661203c-0e60-4970-b345-f8571fbdf7a3" providerId="ADAL" clId="{F1885738-3558-4F1D-A853-6162D828590A}" dt="2021-11-26T12:50:18.405" v="1145" actId="47"/>
        <pc:sldMkLst>
          <pc:docMk/>
          <pc:sldMk cId="3688644152" sldId="440"/>
        </pc:sldMkLst>
      </pc:sldChg>
      <pc:sldChg chg="addSp delSp modSp new mod">
        <pc:chgData name="Strahil Birov" userId="4661203c-0e60-4970-b345-f8571fbdf7a3" providerId="ADAL" clId="{F1885738-3558-4F1D-A853-6162D828590A}" dt="2021-12-02T12:07:29.001" v="6364" actId="2711"/>
        <pc:sldMkLst>
          <pc:docMk/>
          <pc:sldMk cId="3414325500" sldId="441"/>
        </pc:sldMkLst>
        <pc:spChg chg="add mod">
          <ac:chgData name="Strahil Birov" userId="4661203c-0e60-4970-b345-f8571fbdf7a3" providerId="ADAL" clId="{F1885738-3558-4F1D-A853-6162D828590A}" dt="2021-12-01T14:49:07.415" v="1702" actId="14100"/>
          <ac:spMkLst>
            <pc:docMk/>
            <pc:sldMk cId="3414325500" sldId="441"/>
            <ac:spMk id="2" creationId="{EBD6429F-8335-4644-90D1-6B52590A3210}"/>
          </ac:spMkLst>
        </pc:spChg>
        <pc:spChg chg="add mod ord">
          <ac:chgData name="Strahil Birov" userId="4661203c-0e60-4970-b345-f8571fbdf7a3" providerId="ADAL" clId="{F1885738-3558-4F1D-A853-6162D828590A}" dt="2021-12-02T12:07:29.001" v="6364" actId="2711"/>
          <ac:spMkLst>
            <pc:docMk/>
            <pc:sldMk cId="3414325500" sldId="441"/>
            <ac:spMk id="3" creationId="{5D48FED4-F897-4F97-8530-07C232D3D119}"/>
          </ac:spMkLst>
        </pc:spChg>
        <pc:spChg chg="add mod">
          <ac:chgData name="Strahil Birov" userId="4661203c-0e60-4970-b345-f8571fbdf7a3" providerId="ADAL" clId="{F1885738-3558-4F1D-A853-6162D828590A}" dt="2021-11-26T12:49:54.901" v="1143" actId="1037"/>
          <ac:spMkLst>
            <pc:docMk/>
            <pc:sldMk cId="3414325500" sldId="441"/>
            <ac:spMk id="4" creationId="{BAAE6244-22EC-4A14-9817-4B192CCF611E}"/>
          </ac:spMkLst>
        </pc:spChg>
        <pc:spChg chg="add mod">
          <ac:chgData name="Strahil Birov" userId="4661203c-0e60-4970-b345-f8571fbdf7a3" providerId="ADAL" clId="{F1885738-3558-4F1D-A853-6162D828590A}" dt="2021-12-02T12:04:47.859" v="6321" actId="20577"/>
          <ac:spMkLst>
            <pc:docMk/>
            <pc:sldMk cId="3414325500" sldId="441"/>
            <ac:spMk id="5" creationId="{F6BB160D-27AA-47EC-8FB0-7828C595E501}"/>
          </ac:spMkLst>
        </pc:spChg>
        <pc:spChg chg="add mod">
          <ac:chgData name="Strahil Birov" userId="4661203c-0e60-4970-b345-f8571fbdf7a3" providerId="ADAL" clId="{F1885738-3558-4F1D-A853-6162D828590A}" dt="2021-11-26T12:49:54.901" v="1143" actId="1037"/>
          <ac:spMkLst>
            <pc:docMk/>
            <pc:sldMk cId="3414325500" sldId="441"/>
            <ac:spMk id="6" creationId="{6B94AF9E-D540-4FBC-BEC8-D28474763902}"/>
          </ac:spMkLst>
        </pc:spChg>
        <pc:spChg chg="add mod">
          <ac:chgData name="Strahil Birov" userId="4661203c-0e60-4970-b345-f8571fbdf7a3" providerId="ADAL" clId="{F1885738-3558-4F1D-A853-6162D828590A}" dt="2021-12-02T12:05:26.338" v="6325" actId="20577"/>
          <ac:spMkLst>
            <pc:docMk/>
            <pc:sldMk cId="3414325500" sldId="441"/>
            <ac:spMk id="7" creationId="{B48F5B62-BC87-4D2F-81A6-C34097622B29}"/>
          </ac:spMkLst>
        </pc:spChg>
        <pc:spChg chg="add mod">
          <ac:chgData name="Strahil Birov" userId="4661203c-0e60-4970-b345-f8571fbdf7a3" providerId="ADAL" clId="{F1885738-3558-4F1D-A853-6162D828590A}" dt="2021-12-01T14:48:38.162" v="1699" actId="1035"/>
          <ac:spMkLst>
            <pc:docMk/>
            <pc:sldMk cId="3414325500" sldId="441"/>
            <ac:spMk id="8" creationId="{30CE8732-4672-43B1-B197-459E7A78FB30}"/>
          </ac:spMkLst>
        </pc:spChg>
        <pc:spChg chg="add mod">
          <ac:chgData name="Strahil Birov" userId="4661203c-0e60-4970-b345-f8571fbdf7a3" providerId="ADAL" clId="{F1885738-3558-4F1D-A853-6162D828590A}" dt="2021-12-01T14:48:33.075" v="1694" actId="1036"/>
          <ac:spMkLst>
            <pc:docMk/>
            <pc:sldMk cId="3414325500" sldId="441"/>
            <ac:spMk id="9" creationId="{9FB75D0C-3E91-48C4-9D71-0D490EE25CCC}"/>
          </ac:spMkLst>
        </pc:spChg>
        <pc:spChg chg="add mod">
          <ac:chgData name="Strahil Birov" userId="4661203c-0e60-4970-b345-f8571fbdf7a3" providerId="ADAL" clId="{F1885738-3558-4F1D-A853-6162D828590A}" dt="2021-11-26T12:49:54.901" v="1143" actId="1037"/>
          <ac:spMkLst>
            <pc:docMk/>
            <pc:sldMk cId="3414325500" sldId="441"/>
            <ac:spMk id="10" creationId="{8196B143-8018-43C4-9520-6126A6057CC3}"/>
          </ac:spMkLst>
        </pc:spChg>
        <pc:spChg chg="add mod">
          <ac:chgData name="Strahil Birov" userId="4661203c-0e60-4970-b345-f8571fbdf7a3" providerId="ADAL" clId="{F1885738-3558-4F1D-A853-6162D828590A}" dt="2021-11-26T12:49:54.901" v="1143" actId="1037"/>
          <ac:spMkLst>
            <pc:docMk/>
            <pc:sldMk cId="3414325500" sldId="441"/>
            <ac:spMk id="11" creationId="{CD7ACF17-BA51-40C8-A399-25CE4787CF0B}"/>
          </ac:spMkLst>
        </pc:spChg>
        <pc:picChg chg="add mod">
          <ac:chgData name="Strahil Birov" userId="4661203c-0e60-4970-b345-f8571fbdf7a3" providerId="ADAL" clId="{F1885738-3558-4F1D-A853-6162D828590A}" dt="2021-12-01T14:48:38.162" v="1699" actId="1035"/>
          <ac:picMkLst>
            <pc:docMk/>
            <pc:sldMk cId="3414325500" sldId="441"/>
            <ac:picMk id="12" creationId="{6CF0F9C1-6AE3-4079-A78D-127ADA38604C}"/>
          </ac:picMkLst>
        </pc:picChg>
        <pc:picChg chg="add mod">
          <ac:chgData name="Strahil Birov" userId="4661203c-0e60-4970-b345-f8571fbdf7a3" providerId="ADAL" clId="{F1885738-3558-4F1D-A853-6162D828590A}" dt="2021-11-26T12:49:54.901" v="1143" actId="1037"/>
          <ac:picMkLst>
            <pc:docMk/>
            <pc:sldMk cId="3414325500" sldId="441"/>
            <ac:picMk id="13" creationId="{36C2F916-A502-4EC6-87F6-2843F871E18A}"/>
          </ac:picMkLst>
        </pc:picChg>
        <pc:picChg chg="add mod">
          <ac:chgData name="Strahil Birov" userId="4661203c-0e60-4970-b345-f8571fbdf7a3" providerId="ADAL" clId="{F1885738-3558-4F1D-A853-6162D828590A}" dt="2021-11-26T12:49:54.901" v="1143" actId="1037"/>
          <ac:picMkLst>
            <pc:docMk/>
            <pc:sldMk cId="3414325500" sldId="441"/>
            <ac:picMk id="14" creationId="{6DA394F6-ED05-45BE-97B1-F1737419E5DA}"/>
          </ac:picMkLst>
        </pc:picChg>
        <pc:picChg chg="add mod">
          <ac:chgData name="Strahil Birov" userId="4661203c-0e60-4970-b345-f8571fbdf7a3" providerId="ADAL" clId="{F1885738-3558-4F1D-A853-6162D828590A}" dt="2021-11-26T12:49:54.901" v="1143" actId="1037"/>
          <ac:picMkLst>
            <pc:docMk/>
            <pc:sldMk cId="3414325500" sldId="441"/>
            <ac:picMk id="15" creationId="{E1D6A760-F750-4773-AE69-76BB10C0E67A}"/>
          </ac:picMkLst>
        </pc:picChg>
        <pc:picChg chg="add mod">
          <ac:chgData name="Strahil Birov" userId="4661203c-0e60-4970-b345-f8571fbdf7a3" providerId="ADAL" clId="{F1885738-3558-4F1D-A853-6162D828590A}" dt="2021-11-26T12:49:54.901" v="1143" actId="1037"/>
          <ac:picMkLst>
            <pc:docMk/>
            <pc:sldMk cId="3414325500" sldId="441"/>
            <ac:picMk id="16" creationId="{DE8386A8-1828-4000-9D5A-687EA744AB34}"/>
          </ac:picMkLst>
        </pc:picChg>
        <pc:picChg chg="add del mod">
          <ac:chgData name="Strahil Birov" userId="4661203c-0e60-4970-b345-f8571fbdf7a3" providerId="ADAL" clId="{F1885738-3558-4F1D-A853-6162D828590A}" dt="2021-11-26T12:46:25.207" v="1078" actId="478"/>
          <ac:picMkLst>
            <pc:docMk/>
            <pc:sldMk cId="3414325500" sldId="441"/>
            <ac:picMk id="17" creationId="{9A543DD2-96A7-4796-A70B-A92715228690}"/>
          </ac:picMkLst>
        </pc:picChg>
        <pc:picChg chg="add del mod">
          <ac:chgData name="Strahil Birov" userId="4661203c-0e60-4970-b345-f8571fbdf7a3" providerId="ADAL" clId="{F1885738-3558-4F1D-A853-6162D828590A}" dt="2021-11-26T12:46:23.548" v="1077" actId="21"/>
          <ac:picMkLst>
            <pc:docMk/>
            <pc:sldMk cId="3414325500" sldId="441"/>
            <ac:picMk id="18" creationId="{699D8D1D-A9DB-4C86-94D9-EAF10D5BB2D7}"/>
          </ac:picMkLst>
        </pc:picChg>
        <pc:picChg chg="add del mod">
          <ac:chgData name="Strahil Birov" userId="4661203c-0e60-4970-b345-f8571fbdf7a3" providerId="ADAL" clId="{F1885738-3558-4F1D-A853-6162D828590A}" dt="2021-11-26T13:01:26.634" v="1544" actId="478"/>
          <ac:picMkLst>
            <pc:docMk/>
            <pc:sldMk cId="3414325500" sldId="441"/>
            <ac:picMk id="19" creationId="{1269BDFA-198A-42DA-A0F6-4EF18597F42E}"/>
          </ac:picMkLst>
        </pc:picChg>
        <pc:picChg chg="add mod">
          <ac:chgData name="Strahil Birov" userId="4661203c-0e60-4970-b345-f8571fbdf7a3" providerId="ADAL" clId="{F1885738-3558-4F1D-A853-6162D828590A}" dt="2021-11-26T13:01:26.852" v="1545"/>
          <ac:picMkLst>
            <pc:docMk/>
            <pc:sldMk cId="3414325500" sldId="441"/>
            <ac:picMk id="20" creationId="{99B7E5B9-068E-4902-9501-155B5F5018AB}"/>
          </ac:picMkLst>
        </pc:picChg>
        <pc:picChg chg="add mod modCrop">
          <ac:chgData name="Strahil Birov" userId="4661203c-0e60-4970-b345-f8571fbdf7a3" providerId="ADAL" clId="{F1885738-3558-4F1D-A853-6162D828590A}" dt="2021-12-01T14:49:12.854" v="1723" actId="1037"/>
          <ac:picMkLst>
            <pc:docMk/>
            <pc:sldMk cId="3414325500" sldId="441"/>
            <ac:picMk id="21" creationId="{5AE12966-EB7F-435A-AC32-0235190CD2D0}"/>
          </ac:picMkLst>
        </pc:picChg>
      </pc:sldChg>
      <pc:sldChg chg="addSp delSp modSp new mod">
        <pc:chgData name="Strahil Birov" userId="4661203c-0e60-4970-b345-f8571fbdf7a3" providerId="ADAL" clId="{F1885738-3558-4F1D-A853-6162D828590A}" dt="2021-12-02T12:24:08.949" v="6660" actId="478"/>
        <pc:sldMkLst>
          <pc:docMk/>
          <pc:sldMk cId="3632553368" sldId="442"/>
        </pc:sldMkLst>
        <pc:spChg chg="add del mod">
          <ac:chgData name="Strahil Birov" userId="4661203c-0e60-4970-b345-f8571fbdf7a3" providerId="ADAL" clId="{F1885738-3558-4F1D-A853-6162D828590A}" dt="2021-12-02T12:14:05.891" v="6597" actId="478"/>
          <ac:spMkLst>
            <pc:docMk/>
            <pc:sldMk cId="3632553368" sldId="442"/>
            <ac:spMk id="3" creationId="{237C3EB6-1E6D-4A3D-8A13-E162A6CAF9CC}"/>
          </ac:spMkLst>
        </pc:spChg>
        <pc:spChg chg="add mod">
          <ac:chgData name="Strahil Birov" userId="4661203c-0e60-4970-b345-f8571fbdf7a3" providerId="ADAL" clId="{F1885738-3558-4F1D-A853-6162D828590A}" dt="2021-12-01T14:43:21.718" v="1607" actId="1036"/>
          <ac:spMkLst>
            <pc:docMk/>
            <pc:sldMk cId="3632553368" sldId="442"/>
            <ac:spMk id="5" creationId="{5E28F1CF-8752-43E5-BAD9-49676DAD5750}"/>
          </ac:spMkLst>
        </pc:spChg>
        <pc:spChg chg="add del mod">
          <ac:chgData name="Strahil Birov" userId="4661203c-0e60-4970-b345-f8571fbdf7a3" providerId="ADAL" clId="{F1885738-3558-4F1D-A853-6162D828590A}" dt="2021-11-26T12:59:08.906" v="1463" actId="478"/>
          <ac:spMkLst>
            <pc:docMk/>
            <pc:sldMk cId="3632553368" sldId="442"/>
            <ac:spMk id="6" creationId="{9E1EF313-63C7-495E-80CC-3BA33A59015F}"/>
          </ac:spMkLst>
        </pc:spChg>
        <pc:spChg chg="add del mod">
          <ac:chgData name="Strahil Birov" userId="4661203c-0e60-4970-b345-f8571fbdf7a3" providerId="ADAL" clId="{F1885738-3558-4F1D-A853-6162D828590A}" dt="2021-11-26T12:53:59.635" v="1313" actId="478"/>
          <ac:spMkLst>
            <pc:docMk/>
            <pc:sldMk cId="3632553368" sldId="442"/>
            <ac:spMk id="7" creationId="{3722DF51-13D5-4FB8-B606-8AB5B5DF139F}"/>
          </ac:spMkLst>
        </pc:spChg>
        <pc:spChg chg="add del mod">
          <ac:chgData name="Strahil Birov" userId="4661203c-0e60-4970-b345-f8571fbdf7a3" providerId="ADAL" clId="{F1885738-3558-4F1D-A853-6162D828590A}" dt="2021-11-26T12:53:59.921" v="1314" actId="478"/>
          <ac:spMkLst>
            <pc:docMk/>
            <pc:sldMk cId="3632553368" sldId="442"/>
            <ac:spMk id="8" creationId="{5DA219E3-C849-491E-B99A-98E2A71B4611}"/>
          </ac:spMkLst>
        </pc:spChg>
        <pc:spChg chg="add del mod">
          <ac:chgData name="Strahil Birov" userId="4661203c-0e60-4970-b345-f8571fbdf7a3" providerId="ADAL" clId="{F1885738-3558-4F1D-A853-6162D828590A}" dt="2021-11-26T12:55:05.114" v="1338"/>
          <ac:spMkLst>
            <pc:docMk/>
            <pc:sldMk cId="3632553368" sldId="442"/>
            <ac:spMk id="9" creationId="{3DF7306A-804F-4FD4-A271-A86D1907DC0E}"/>
          </ac:spMkLst>
        </pc:spChg>
        <pc:spChg chg="add del mod">
          <ac:chgData name="Strahil Birov" userId="4661203c-0e60-4970-b345-f8571fbdf7a3" providerId="ADAL" clId="{F1885738-3558-4F1D-A853-6162D828590A}" dt="2021-11-26T12:55:05.114" v="1338"/>
          <ac:spMkLst>
            <pc:docMk/>
            <pc:sldMk cId="3632553368" sldId="442"/>
            <ac:spMk id="10" creationId="{E76D63D8-C802-4FFB-9B93-A7E6019C9F1B}"/>
          </ac:spMkLst>
        </pc:spChg>
        <pc:spChg chg="add mod">
          <ac:chgData name="Strahil Birov" userId="4661203c-0e60-4970-b345-f8571fbdf7a3" providerId="ADAL" clId="{F1885738-3558-4F1D-A853-6162D828590A}" dt="2021-11-26T12:55:04.921" v="1337" actId="571"/>
          <ac:spMkLst>
            <pc:docMk/>
            <pc:sldMk cId="3632553368" sldId="442"/>
            <ac:spMk id="11" creationId="{C397E2AC-3B72-47DE-BFAC-CF0DA95DC5C7}"/>
          </ac:spMkLst>
        </pc:spChg>
        <pc:spChg chg="add mod">
          <ac:chgData name="Strahil Birov" userId="4661203c-0e60-4970-b345-f8571fbdf7a3" providerId="ADAL" clId="{F1885738-3558-4F1D-A853-6162D828590A}" dt="2021-11-26T12:55:04.921" v="1337" actId="571"/>
          <ac:spMkLst>
            <pc:docMk/>
            <pc:sldMk cId="3632553368" sldId="442"/>
            <ac:spMk id="12" creationId="{9AE59FCB-2F7D-4CC1-8B5A-D81A2DFCF8B9}"/>
          </ac:spMkLst>
        </pc:spChg>
        <pc:spChg chg="add mod">
          <ac:chgData name="Strahil Birov" userId="4661203c-0e60-4970-b345-f8571fbdf7a3" providerId="ADAL" clId="{F1885738-3558-4F1D-A853-6162D828590A}" dt="2021-12-01T14:43:21.718" v="1607" actId="1036"/>
          <ac:spMkLst>
            <pc:docMk/>
            <pc:sldMk cId="3632553368" sldId="442"/>
            <ac:spMk id="13" creationId="{0FC6049A-D7DB-453F-ACC7-6E503D2294D1}"/>
          </ac:spMkLst>
        </pc:spChg>
        <pc:spChg chg="add mod">
          <ac:chgData name="Strahil Birov" userId="4661203c-0e60-4970-b345-f8571fbdf7a3" providerId="ADAL" clId="{F1885738-3558-4F1D-A853-6162D828590A}" dt="2021-12-02T12:09:12.067" v="6382" actId="20577"/>
          <ac:spMkLst>
            <pc:docMk/>
            <pc:sldMk cId="3632553368" sldId="442"/>
            <ac:spMk id="14" creationId="{E893C69D-779D-4129-856E-E7C3060DAAC4}"/>
          </ac:spMkLst>
        </pc:spChg>
        <pc:spChg chg="add mod ord">
          <ac:chgData name="Strahil Birov" userId="4661203c-0e60-4970-b345-f8571fbdf7a3" providerId="ADAL" clId="{F1885738-3558-4F1D-A853-6162D828590A}" dt="2021-12-01T14:43:15.792" v="1581" actId="14100"/>
          <ac:spMkLst>
            <pc:docMk/>
            <pc:sldMk cId="3632553368" sldId="442"/>
            <ac:spMk id="16" creationId="{520E64F5-1D8B-46F3-88B9-15B1CAC2106D}"/>
          </ac:spMkLst>
        </pc:spChg>
        <pc:spChg chg="add mod">
          <ac:chgData name="Strahil Birov" userId="4661203c-0e60-4970-b345-f8571fbdf7a3" providerId="ADAL" clId="{F1885738-3558-4F1D-A853-6162D828590A}" dt="2021-12-01T14:43:21.718" v="1607" actId="1036"/>
          <ac:spMkLst>
            <pc:docMk/>
            <pc:sldMk cId="3632553368" sldId="442"/>
            <ac:spMk id="18" creationId="{81643535-3782-4EEE-89DF-FC6B3ED64CED}"/>
          </ac:spMkLst>
        </pc:spChg>
        <pc:spChg chg="add mod">
          <ac:chgData name="Strahil Birov" userId="4661203c-0e60-4970-b345-f8571fbdf7a3" providerId="ADAL" clId="{F1885738-3558-4F1D-A853-6162D828590A}" dt="2021-12-01T14:43:21.718" v="1607" actId="1036"/>
          <ac:spMkLst>
            <pc:docMk/>
            <pc:sldMk cId="3632553368" sldId="442"/>
            <ac:spMk id="19" creationId="{B1744254-2E30-4634-BC85-6188704BB40B}"/>
          </ac:spMkLst>
        </pc:spChg>
        <pc:spChg chg="add mod">
          <ac:chgData name="Strahil Birov" userId="4661203c-0e60-4970-b345-f8571fbdf7a3" providerId="ADAL" clId="{F1885738-3558-4F1D-A853-6162D828590A}" dt="2021-12-01T14:43:21.718" v="1607" actId="1036"/>
          <ac:spMkLst>
            <pc:docMk/>
            <pc:sldMk cId="3632553368" sldId="442"/>
            <ac:spMk id="20" creationId="{54703225-DA60-47B4-A312-D7458F44EFC1}"/>
          </ac:spMkLst>
        </pc:spChg>
        <pc:spChg chg="add mod">
          <ac:chgData name="Strahil Birov" userId="4661203c-0e60-4970-b345-f8571fbdf7a3" providerId="ADAL" clId="{F1885738-3558-4F1D-A853-6162D828590A}" dt="2021-12-01T14:43:21.718" v="1607" actId="1036"/>
          <ac:spMkLst>
            <pc:docMk/>
            <pc:sldMk cId="3632553368" sldId="442"/>
            <ac:spMk id="21" creationId="{C21D3679-7B80-41D3-933D-0351F0D0254D}"/>
          </ac:spMkLst>
        </pc:spChg>
        <pc:spChg chg="add mod">
          <ac:chgData name="Strahil Birov" userId="4661203c-0e60-4970-b345-f8571fbdf7a3" providerId="ADAL" clId="{F1885738-3558-4F1D-A853-6162D828590A}" dt="2021-12-01T14:43:21.718" v="1607" actId="1036"/>
          <ac:spMkLst>
            <pc:docMk/>
            <pc:sldMk cId="3632553368" sldId="442"/>
            <ac:spMk id="22" creationId="{33112895-200D-44D1-B477-33BE12FC76D0}"/>
          </ac:spMkLst>
        </pc:spChg>
        <pc:spChg chg="add mod">
          <ac:chgData name="Strahil Birov" userId="4661203c-0e60-4970-b345-f8571fbdf7a3" providerId="ADAL" clId="{F1885738-3558-4F1D-A853-6162D828590A}" dt="2021-12-01T14:43:21.718" v="1607" actId="1036"/>
          <ac:spMkLst>
            <pc:docMk/>
            <pc:sldMk cId="3632553368" sldId="442"/>
            <ac:spMk id="23" creationId="{8BACF2DB-6A03-4209-91F4-8021990AD8DE}"/>
          </ac:spMkLst>
        </pc:spChg>
        <pc:spChg chg="add mod">
          <ac:chgData name="Strahil Birov" userId="4661203c-0e60-4970-b345-f8571fbdf7a3" providerId="ADAL" clId="{F1885738-3558-4F1D-A853-6162D828590A}" dt="2021-12-02T12:14:39.227" v="6637" actId="1035"/>
          <ac:spMkLst>
            <pc:docMk/>
            <pc:sldMk cId="3632553368" sldId="442"/>
            <ac:spMk id="24" creationId="{D9C6EB03-13E3-433A-9C14-54799EDEB88F}"/>
          </ac:spMkLst>
        </pc:spChg>
        <pc:picChg chg="add del mod">
          <ac:chgData name="Strahil Birov" userId="4661203c-0e60-4970-b345-f8571fbdf7a3" providerId="ADAL" clId="{F1885738-3558-4F1D-A853-6162D828590A}" dt="2021-11-26T13:01:21.545" v="1542" actId="478"/>
          <ac:picMkLst>
            <pc:docMk/>
            <pc:sldMk cId="3632553368" sldId="442"/>
            <ac:picMk id="2" creationId="{7EB97EE2-96DB-49B1-A758-66421AEB6736}"/>
          </ac:picMkLst>
        </pc:picChg>
        <pc:picChg chg="add del mod ord">
          <ac:chgData name="Strahil Birov" userId="4661203c-0e60-4970-b345-f8571fbdf7a3" providerId="ADAL" clId="{F1885738-3558-4F1D-A853-6162D828590A}" dt="2021-12-02T12:08:57.763" v="6374" actId="478"/>
          <ac:picMkLst>
            <pc:docMk/>
            <pc:sldMk cId="3632553368" sldId="442"/>
            <ac:picMk id="4" creationId="{611E0996-8275-4CF6-94AD-C78FBD43BE57}"/>
          </ac:picMkLst>
        </pc:picChg>
        <pc:picChg chg="add del mod">
          <ac:chgData name="Strahil Birov" userId="4661203c-0e60-4970-b345-f8571fbdf7a3" providerId="ADAL" clId="{F1885738-3558-4F1D-A853-6162D828590A}" dt="2021-11-26T12:53:53.018" v="1308" actId="478"/>
          <ac:picMkLst>
            <pc:docMk/>
            <pc:sldMk cId="3632553368" sldId="442"/>
            <ac:picMk id="4" creationId="{D633EA3E-3967-4524-B6F0-3F245C5FC05B}"/>
          </ac:picMkLst>
        </pc:picChg>
        <pc:picChg chg="add del mod ord">
          <ac:chgData name="Strahil Birov" userId="4661203c-0e60-4970-b345-f8571fbdf7a3" providerId="ADAL" clId="{F1885738-3558-4F1D-A853-6162D828590A}" dt="2021-12-02T12:08:58.258" v="6375" actId="478"/>
          <ac:picMkLst>
            <pc:docMk/>
            <pc:sldMk cId="3632553368" sldId="442"/>
            <ac:picMk id="7" creationId="{F665A677-013E-45C6-9806-530DF4AB3060}"/>
          </ac:picMkLst>
        </pc:picChg>
        <pc:picChg chg="add del mod modCrop">
          <ac:chgData name="Strahil Birov" userId="4661203c-0e60-4970-b345-f8571fbdf7a3" providerId="ADAL" clId="{F1885738-3558-4F1D-A853-6162D828590A}" dt="2021-11-26T12:59:08.042" v="1462" actId="21"/>
          <ac:picMkLst>
            <pc:docMk/>
            <pc:sldMk cId="3632553368" sldId="442"/>
            <ac:picMk id="15" creationId="{01FB8C6F-2733-41A0-AA09-C470A9D461E5}"/>
          </ac:picMkLst>
        </pc:picChg>
        <pc:picChg chg="add mod">
          <ac:chgData name="Strahil Birov" userId="4661203c-0e60-4970-b345-f8571fbdf7a3" providerId="ADAL" clId="{F1885738-3558-4F1D-A853-6162D828590A}" dt="2021-12-01T14:43:21.718" v="1607" actId="1036"/>
          <ac:picMkLst>
            <pc:docMk/>
            <pc:sldMk cId="3632553368" sldId="442"/>
            <ac:picMk id="17" creationId="{D4B39E82-FF52-48CA-8C6C-66983566A2AE}"/>
          </ac:picMkLst>
        </pc:picChg>
        <pc:picChg chg="add del mod">
          <ac:chgData name="Strahil Birov" userId="4661203c-0e60-4970-b345-f8571fbdf7a3" providerId="ADAL" clId="{F1885738-3558-4F1D-A853-6162D828590A}" dt="2021-11-26T13:00:49.955" v="1531" actId="478"/>
          <ac:picMkLst>
            <pc:docMk/>
            <pc:sldMk cId="3632553368" sldId="442"/>
            <ac:picMk id="25" creationId="{862D3AE9-EF45-4FE8-A42E-071A267F2C1C}"/>
          </ac:picMkLst>
        </pc:picChg>
        <pc:picChg chg="add del mod">
          <ac:chgData name="Strahil Birov" userId="4661203c-0e60-4970-b345-f8571fbdf7a3" providerId="ADAL" clId="{F1885738-3558-4F1D-A853-6162D828590A}" dt="2021-11-26T13:01:20.386" v="1541" actId="21"/>
          <ac:picMkLst>
            <pc:docMk/>
            <pc:sldMk cId="3632553368" sldId="442"/>
            <ac:picMk id="27" creationId="{3C44EFE1-0E2B-41BA-8F27-914062B5CB50}"/>
          </ac:picMkLst>
        </pc:picChg>
        <pc:picChg chg="add del mod">
          <ac:chgData name="Strahil Birov" userId="4661203c-0e60-4970-b345-f8571fbdf7a3" providerId="ADAL" clId="{F1885738-3558-4F1D-A853-6162D828590A}" dt="2021-12-02T12:24:08.949" v="6660" actId="478"/>
          <ac:picMkLst>
            <pc:docMk/>
            <pc:sldMk cId="3632553368" sldId="442"/>
            <ac:picMk id="28" creationId="{37E47292-C9FA-479A-A2FF-E5562226B684}"/>
          </ac:picMkLst>
        </pc:picChg>
      </pc:sldChg>
      <pc:sldChg chg="delSp modSp add del mod">
        <pc:chgData name="Strahil Birov" userId="4661203c-0e60-4970-b345-f8571fbdf7a3" providerId="ADAL" clId="{F1885738-3558-4F1D-A853-6162D828590A}" dt="2021-12-01T14:49:03.944" v="1701" actId="47"/>
        <pc:sldMkLst>
          <pc:docMk/>
          <pc:sldMk cId="2338361899" sldId="443"/>
        </pc:sldMkLst>
        <pc:spChg chg="mod">
          <ac:chgData name="Strahil Birov" userId="4661203c-0e60-4970-b345-f8571fbdf7a3" providerId="ADAL" clId="{F1885738-3558-4F1D-A853-6162D828590A}" dt="2021-12-01T14:47:20.795" v="1683" actId="20577"/>
          <ac:spMkLst>
            <pc:docMk/>
            <pc:sldMk cId="2338361899" sldId="443"/>
            <ac:spMk id="3" creationId="{5D48FED4-F897-4F97-8530-07C232D3D119}"/>
          </ac:spMkLst>
        </pc:spChg>
        <pc:spChg chg="del">
          <ac:chgData name="Strahil Birov" userId="4661203c-0e60-4970-b345-f8571fbdf7a3" providerId="ADAL" clId="{F1885738-3558-4F1D-A853-6162D828590A}" dt="2021-12-01T14:48:50.069" v="1700" actId="478"/>
          <ac:spMkLst>
            <pc:docMk/>
            <pc:sldMk cId="2338361899" sldId="443"/>
            <ac:spMk id="4" creationId="{BAAE6244-22EC-4A14-9817-4B192CCF611E}"/>
          </ac:spMkLst>
        </pc:spChg>
        <pc:spChg chg="del">
          <ac:chgData name="Strahil Birov" userId="4661203c-0e60-4970-b345-f8571fbdf7a3" providerId="ADAL" clId="{F1885738-3558-4F1D-A853-6162D828590A}" dt="2021-12-01T14:48:50.069" v="1700" actId="478"/>
          <ac:spMkLst>
            <pc:docMk/>
            <pc:sldMk cId="2338361899" sldId="443"/>
            <ac:spMk id="5" creationId="{F6BB160D-27AA-47EC-8FB0-7828C595E501}"/>
          </ac:spMkLst>
        </pc:spChg>
        <pc:spChg chg="del">
          <ac:chgData name="Strahil Birov" userId="4661203c-0e60-4970-b345-f8571fbdf7a3" providerId="ADAL" clId="{F1885738-3558-4F1D-A853-6162D828590A}" dt="2021-12-01T14:48:50.069" v="1700" actId="478"/>
          <ac:spMkLst>
            <pc:docMk/>
            <pc:sldMk cId="2338361899" sldId="443"/>
            <ac:spMk id="6" creationId="{6B94AF9E-D540-4FBC-BEC8-D28474763902}"/>
          </ac:spMkLst>
        </pc:spChg>
        <pc:spChg chg="del">
          <ac:chgData name="Strahil Birov" userId="4661203c-0e60-4970-b345-f8571fbdf7a3" providerId="ADAL" clId="{F1885738-3558-4F1D-A853-6162D828590A}" dt="2021-12-01T14:48:50.069" v="1700" actId="478"/>
          <ac:spMkLst>
            <pc:docMk/>
            <pc:sldMk cId="2338361899" sldId="443"/>
            <ac:spMk id="7" creationId="{B48F5B62-BC87-4D2F-81A6-C34097622B29}"/>
          </ac:spMkLst>
        </pc:spChg>
        <pc:spChg chg="del">
          <ac:chgData name="Strahil Birov" userId="4661203c-0e60-4970-b345-f8571fbdf7a3" providerId="ADAL" clId="{F1885738-3558-4F1D-A853-6162D828590A}" dt="2021-12-01T14:48:50.069" v="1700" actId="478"/>
          <ac:spMkLst>
            <pc:docMk/>
            <pc:sldMk cId="2338361899" sldId="443"/>
            <ac:spMk id="8" creationId="{30CE8732-4672-43B1-B197-459E7A78FB30}"/>
          </ac:spMkLst>
        </pc:spChg>
        <pc:spChg chg="del">
          <ac:chgData name="Strahil Birov" userId="4661203c-0e60-4970-b345-f8571fbdf7a3" providerId="ADAL" clId="{F1885738-3558-4F1D-A853-6162D828590A}" dt="2021-12-01T14:48:50.069" v="1700" actId="478"/>
          <ac:spMkLst>
            <pc:docMk/>
            <pc:sldMk cId="2338361899" sldId="443"/>
            <ac:spMk id="9" creationId="{9FB75D0C-3E91-48C4-9D71-0D490EE25CCC}"/>
          </ac:spMkLst>
        </pc:spChg>
        <pc:spChg chg="del">
          <ac:chgData name="Strahil Birov" userId="4661203c-0e60-4970-b345-f8571fbdf7a3" providerId="ADAL" clId="{F1885738-3558-4F1D-A853-6162D828590A}" dt="2021-12-01T14:48:50.069" v="1700" actId="478"/>
          <ac:spMkLst>
            <pc:docMk/>
            <pc:sldMk cId="2338361899" sldId="443"/>
            <ac:spMk id="10" creationId="{8196B143-8018-43C4-9520-6126A6057CC3}"/>
          </ac:spMkLst>
        </pc:spChg>
        <pc:spChg chg="del">
          <ac:chgData name="Strahil Birov" userId="4661203c-0e60-4970-b345-f8571fbdf7a3" providerId="ADAL" clId="{F1885738-3558-4F1D-A853-6162D828590A}" dt="2021-12-01T14:48:50.069" v="1700" actId="478"/>
          <ac:spMkLst>
            <pc:docMk/>
            <pc:sldMk cId="2338361899" sldId="443"/>
            <ac:spMk id="11" creationId="{CD7ACF17-BA51-40C8-A399-25CE4787CF0B}"/>
          </ac:spMkLst>
        </pc:spChg>
        <pc:picChg chg="del">
          <ac:chgData name="Strahil Birov" userId="4661203c-0e60-4970-b345-f8571fbdf7a3" providerId="ADAL" clId="{F1885738-3558-4F1D-A853-6162D828590A}" dt="2021-12-01T14:48:50.069" v="1700" actId="478"/>
          <ac:picMkLst>
            <pc:docMk/>
            <pc:sldMk cId="2338361899" sldId="443"/>
            <ac:picMk id="12" creationId="{6CF0F9C1-6AE3-4079-A78D-127ADA38604C}"/>
          </ac:picMkLst>
        </pc:picChg>
        <pc:picChg chg="del">
          <ac:chgData name="Strahil Birov" userId="4661203c-0e60-4970-b345-f8571fbdf7a3" providerId="ADAL" clId="{F1885738-3558-4F1D-A853-6162D828590A}" dt="2021-12-01T14:48:50.069" v="1700" actId="478"/>
          <ac:picMkLst>
            <pc:docMk/>
            <pc:sldMk cId="2338361899" sldId="443"/>
            <ac:picMk id="13" creationId="{36C2F916-A502-4EC6-87F6-2843F871E18A}"/>
          </ac:picMkLst>
        </pc:picChg>
        <pc:picChg chg="del">
          <ac:chgData name="Strahil Birov" userId="4661203c-0e60-4970-b345-f8571fbdf7a3" providerId="ADAL" clId="{F1885738-3558-4F1D-A853-6162D828590A}" dt="2021-12-01T14:48:50.069" v="1700" actId="478"/>
          <ac:picMkLst>
            <pc:docMk/>
            <pc:sldMk cId="2338361899" sldId="443"/>
            <ac:picMk id="14" creationId="{6DA394F6-ED05-45BE-97B1-F1737419E5DA}"/>
          </ac:picMkLst>
        </pc:picChg>
        <pc:picChg chg="del">
          <ac:chgData name="Strahil Birov" userId="4661203c-0e60-4970-b345-f8571fbdf7a3" providerId="ADAL" clId="{F1885738-3558-4F1D-A853-6162D828590A}" dt="2021-12-01T14:48:50.069" v="1700" actId="478"/>
          <ac:picMkLst>
            <pc:docMk/>
            <pc:sldMk cId="2338361899" sldId="443"/>
            <ac:picMk id="15" creationId="{E1D6A760-F750-4773-AE69-76BB10C0E67A}"/>
          </ac:picMkLst>
        </pc:picChg>
        <pc:picChg chg="del">
          <ac:chgData name="Strahil Birov" userId="4661203c-0e60-4970-b345-f8571fbdf7a3" providerId="ADAL" clId="{F1885738-3558-4F1D-A853-6162D828590A}" dt="2021-12-01T14:48:50.069" v="1700" actId="478"/>
          <ac:picMkLst>
            <pc:docMk/>
            <pc:sldMk cId="2338361899" sldId="443"/>
            <ac:picMk id="16" creationId="{DE8386A8-1828-4000-9D5A-687EA744AB34}"/>
          </ac:picMkLst>
        </pc:picChg>
      </pc:sldChg>
      <pc:sldChg chg="addSp delSp modSp add del mod">
        <pc:chgData name="Strahil Birov" userId="4661203c-0e60-4970-b345-f8571fbdf7a3" providerId="ADAL" clId="{F1885738-3558-4F1D-A853-6162D828590A}" dt="2021-12-02T12:15:07.073" v="6658" actId="47"/>
        <pc:sldMkLst>
          <pc:docMk/>
          <pc:sldMk cId="3536047366" sldId="443"/>
        </pc:sldMkLst>
        <pc:spChg chg="mod ord">
          <ac:chgData name="Strahil Birov" userId="4661203c-0e60-4970-b345-f8571fbdf7a3" providerId="ADAL" clId="{F1885738-3558-4F1D-A853-6162D828590A}" dt="2021-12-01T15:13:44.155" v="2493" actId="207"/>
          <ac:spMkLst>
            <pc:docMk/>
            <pc:sldMk cId="3536047366" sldId="443"/>
            <ac:spMk id="3" creationId="{5D48FED4-F897-4F97-8530-07C232D3D119}"/>
          </ac:spMkLst>
        </pc:spChg>
        <pc:spChg chg="del">
          <ac:chgData name="Strahil Birov" userId="4661203c-0e60-4970-b345-f8571fbdf7a3" providerId="ADAL" clId="{F1885738-3558-4F1D-A853-6162D828590A}" dt="2021-12-01T14:50:05.837" v="1731" actId="478"/>
          <ac:spMkLst>
            <pc:docMk/>
            <pc:sldMk cId="3536047366" sldId="443"/>
            <ac:spMk id="4" creationId="{BAAE6244-22EC-4A14-9817-4B192CCF611E}"/>
          </ac:spMkLst>
        </pc:spChg>
        <pc:spChg chg="del">
          <ac:chgData name="Strahil Birov" userId="4661203c-0e60-4970-b345-f8571fbdf7a3" providerId="ADAL" clId="{F1885738-3558-4F1D-A853-6162D828590A}" dt="2021-12-01T14:50:05.837" v="1731" actId="478"/>
          <ac:spMkLst>
            <pc:docMk/>
            <pc:sldMk cId="3536047366" sldId="443"/>
            <ac:spMk id="5" creationId="{F6BB160D-27AA-47EC-8FB0-7828C595E501}"/>
          </ac:spMkLst>
        </pc:spChg>
        <pc:spChg chg="del">
          <ac:chgData name="Strahil Birov" userId="4661203c-0e60-4970-b345-f8571fbdf7a3" providerId="ADAL" clId="{F1885738-3558-4F1D-A853-6162D828590A}" dt="2021-12-01T14:50:05.837" v="1731" actId="478"/>
          <ac:spMkLst>
            <pc:docMk/>
            <pc:sldMk cId="3536047366" sldId="443"/>
            <ac:spMk id="6" creationId="{6B94AF9E-D540-4FBC-BEC8-D28474763902}"/>
          </ac:spMkLst>
        </pc:spChg>
        <pc:spChg chg="del">
          <ac:chgData name="Strahil Birov" userId="4661203c-0e60-4970-b345-f8571fbdf7a3" providerId="ADAL" clId="{F1885738-3558-4F1D-A853-6162D828590A}" dt="2021-12-01T14:50:05.837" v="1731" actId="478"/>
          <ac:spMkLst>
            <pc:docMk/>
            <pc:sldMk cId="3536047366" sldId="443"/>
            <ac:spMk id="7" creationId="{B48F5B62-BC87-4D2F-81A6-C34097622B29}"/>
          </ac:spMkLst>
        </pc:spChg>
        <pc:spChg chg="del">
          <ac:chgData name="Strahil Birov" userId="4661203c-0e60-4970-b345-f8571fbdf7a3" providerId="ADAL" clId="{F1885738-3558-4F1D-A853-6162D828590A}" dt="2021-12-01T14:50:05.837" v="1731" actId="478"/>
          <ac:spMkLst>
            <pc:docMk/>
            <pc:sldMk cId="3536047366" sldId="443"/>
            <ac:spMk id="8" creationId="{30CE8732-4672-43B1-B197-459E7A78FB30}"/>
          </ac:spMkLst>
        </pc:spChg>
        <pc:spChg chg="del">
          <ac:chgData name="Strahil Birov" userId="4661203c-0e60-4970-b345-f8571fbdf7a3" providerId="ADAL" clId="{F1885738-3558-4F1D-A853-6162D828590A}" dt="2021-12-01T14:50:05.837" v="1731" actId="478"/>
          <ac:spMkLst>
            <pc:docMk/>
            <pc:sldMk cId="3536047366" sldId="443"/>
            <ac:spMk id="9" creationId="{9FB75D0C-3E91-48C4-9D71-0D490EE25CCC}"/>
          </ac:spMkLst>
        </pc:spChg>
        <pc:spChg chg="del">
          <ac:chgData name="Strahil Birov" userId="4661203c-0e60-4970-b345-f8571fbdf7a3" providerId="ADAL" clId="{F1885738-3558-4F1D-A853-6162D828590A}" dt="2021-12-01T14:50:05.837" v="1731" actId="478"/>
          <ac:spMkLst>
            <pc:docMk/>
            <pc:sldMk cId="3536047366" sldId="443"/>
            <ac:spMk id="10" creationId="{8196B143-8018-43C4-9520-6126A6057CC3}"/>
          </ac:spMkLst>
        </pc:spChg>
        <pc:spChg chg="del">
          <ac:chgData name="Strahil Birov" userId="4661203c-0e60-4970-b345-f8571fbdf7a3" providerId="ADAL" clId="{F1885738-3558-4F1D-A853-6162D828590A}" dt="2021-12-01T14:50:05.837" v="1731" actId="478"/>
          <ac:spMkLst>
            <pc:docMk/>
            <pc:sldMk cId="3536047366" sldId="443"/>
            <ac:spMk id="11" creationId="{CD7ACF17-BA51-40C8-A399-25CE4787CF0B}"/>
          </ac:spMkLst>
        </pc:spChg>
        <pc:spChg chg="add del mod">
          <ac:chgData name="Strahil Birov" userId="4661203c-0e60-4970-b345-f8571fbdf7a3" providerId="ADAL" clId="{F1885738-3558-4F1D-A853-6162D828590A}" dt="2021-12-01T14:50:51.288" v="1739" actId="478"/>
          <ac:spMkLst>
            <pc:docMk/>
            <pc:sldMk cId="3536047366" sldId="443"/>
            <ac:spMk id="17" creationId="{4687CE5B-D4EE-46AB-9423-9A2B87C9310F}"/>
          </ac:spMkLst>
        </pc:spChg>
        <pc:spChg chg="add mod">
          <ac:chgData name="Strahil Birov" userId="4661203c-0e60-4970-b345-f8571fbdf7a3" providerId="ADAL" clId="{F1885738-3558-4F1D-A853-6162D828590A}" dt="2021-12-01T15:28:31.865" v="2839"/>
          <ac:spMkLst>
            <pc:docMk/>
            <pc:sldMk cId="3536047366" sldId="443"/>
            <ac:spMk id="19" creationId="{40CC1AEE-111A-4FE8-9ECC-3705BC79FFA7}"/>
          </ac:spMkLst>
        </pc:spChg>
        <pc:spChg chg="add mod">
          <ac:chgData name="Strahil Birov" userId="4661203c-0e60-4970-b345-f8571fbdf7a3" providerId="ADAL" clId="{F1885738-3558-4F1D-A853-6162D828590A}" dt="2021-12-01T15:24:27.602" v="2516" actId="20577"/>
          <ac:spMkLst>
            <pc:docMk/>
            <pc:sldMk cId="3536047366" sldId="443"/>
            <ac:spMk id="22" creationId="{A6341E93-4FD2-460D-99D6-63192E36AE62}"/>
          </ac:spMkLst>
        </pc:spChg>
        <pc:spChg chg="add mod">
          <ac:chgData name="Strahil Birov" userId="4661203c-0e60-4970-b345-f8571fbdf7a3" providerId="ADAL" clId="{F1885738-3558-4F1D-A853-6162D828590A}" dt="2021-12-01T15:33:53.148" v="2894" actId="20577"/>
          <ac:spMkLst>
            <pc:docMk/>
            <pc:sldMk cId="3536047366" sldId="443"/>
            <ac:spMk id="23" creationId="{3A1BDF72-FCEE-4B99-B180-81744D4F7272}"/>
          </ac:spMkLst>
        </pc:spChg>
        <pc:spChg chg="add mod">
          <ac:chgData name="Strahil Birov" userId="4661203c-0e60-4970-b345-f8571fbdf7a3" providerId="ADAL" clId="{F1885738-3558-4F1D-A853-6162D828590A}" dt="2021-12-01T14:53:28.100" v="1843" actId="20577"/>
          <ac:spMkLst>
            <pc:docMk/>
            <pc:sldMk cId="3536047366" sldId="443"/>
            <ac:spMk id="24" creationId="{E061BE5E-1A4C-460F-AB25-75CA3A59DFE1}"/>
          </ac:spMkLst>
        </pc:spChg>
        <pc:spChg chg="add mod">
          <ac:chgData name="Strahil Birov" userId="4661203c-0e60-4970-b345-f8571fbdf7a3" providerId="ADAL" clId="{F1885738-3558-4F1D-A853-6162D828590A}" dt="2021-12-01T14:51:12.435" v="1765" actId="1035"/>
          <ac:spMkLst>
            <pc:docMk/>
            <pc:sldMk cId="3536047366" sldId="443"/>
            <ac:spMk id="25" creationId="{13BD8AD4-A55E-4097-A53E-6F05FC67A123}"/>
          </ac:spMkLst>
        </pc:spChg>
        <pc:spChg chg="add mod">
          <ac:chgData name="Strahil Birov" userId="4661203c-0e60-4970-b345-f8571fbdf7a3" providerId="ADAL" clId="{F1885738-3558-4F1D-A853-6162D828590A}" dt="2021-12-01T14:53:44.795" v="1848" actId="20577"/>
          <ac:spMkLst>
            <pc:docMk/>
            <pc:sldMk cId="3536047366" sldId="443"/>
            <ac:spMk id="26" creationId="{3AD3A83D-9006-4111-B186-086251D57242}"/>
          </ac:spMkLst>
        </pc:spChg>
        <pc:picChg chg="del">
          <ac:chgData name="Strahil Birov" userId="4661203c-0e60-4970-b345-f8571fbdf7a3" providerId="ADAL" clId="{F1885738-3558-4F1D-A853-6162D828590A}" dt="2021-12-01T14:50:05.837" v="1731" actId="478"/>
          <ac:picMkLst>
            <pc:docMk/>
            <pc:sldMk cId="3536047366" sldId="443"/>
            <ac:picMk id="12" creationId="{6CF0F9C1-6AE3-4079-A78D-127ADA38604C}"/>
          </ac:picMkLst>
        </pc:picChg>
        <pc:picChg chg="del">
          <ac:chgData name="Strahil Birov" userId="4661203c-0e60-4970-b345-f8571fbdf7a3" providerId="ADAL" clId="{F1885738-3558-4F1D-A853-6162D828590A}" dt="2021-12-01T14:50:05.837" v="1731" actId="478"/>
          <ac:picMkLst>
            <pc:docMk/>
            <pc:sldMk cId="3536047366" sldId="443"/>
            <ac:picMk id="13" creationId="{36C2F916-A502-4EC6-87F6-2843F871E18A}"/>
          </ac:picMkLst>
        </pc:picChg>
        <pc:picChg chg="del">
          <ac:chgData name="Strahil Birov" userId="4661203c-0e60-4970-b345-f8571fbdf7a3" providerId="ADAL" clId="{F1885738-3558-4F1D-A853-6162D828590A}" dt="2021-12-01T14:50:05.837" v="1731" actId="478"/>
          <ac:picMkLst>
            <pc:docMk/>
            <pc:sldMk cId="3536047366" sldId="443"/>
            <ac:picMk id="14" creationId="{6DA394F6-ED05-45BE-97B1-F1737419E5DA}"/>
          </ac:picMkLst>
        </pc:picChg>
        <pc:picChg chg="del">
          <ac:chgData name="Strahil Birov" userId="4661203c-0e60-4970-b345-f8571fbdf7a3" providerId="ADAL" clId="{F1885738-3558-4F1D-A853-6162D828590A}" dt="2021-12-01T14:50:05.837" v="1731" actId="478"/>
          <ac:picMkLst>
            <pc:docMk/>
            <pc:sldMk cId="3536047366" sldId="443"/>
            <ac:picMk id="15" creationId="{E1D6A760-F750-4773-AE69-76BB10C0E67A}"/>
          </ac:picMkLst>
        </pc:picChg>
        <pc:picChg chg="del">
          <ac:chgData name="Strahil Birov" userId="4661203c-0e60-4970-b345-f8571fbdf7a3" providerId="ADAL" clId="{F1885738-3558-4F1D-A853-6162D828590A}" dt="2021-12-01T14:50:05.837" v="1731" actId="478"/>
          <ac:picMkLst>
            <pc:docMk/>
            <pc:sldMk cId="3536047366" sldId="443"/>
            <ac:picMk id="16" creationId="{DE8386A8-1828-4000-9D5A-687EA744AB34}"/>
          </ac:picMkLst>
        </pc:picChg>
        <pc:picChg chg="del">
          <ac:chgData name="Strahil Birov" userId="4661203c-0e60-4970-b345-f8571fbdf7a3" providerId="ADAL" clId="{F1885738-3558-4F1D-A853-6162D828590A}" dt="2021-12-01T16:21:45.857" v="3607" actId="478"/>
          <ac:picMkLst>
            <pc:docMk/>
            <pc:sldMk cId="3536047366" sldId="443"/>
            <ac:picMk id="21" creationId="{5AE12966-EB7F-435A-AC32-0235190CD2D0}"/>
          </ac:picMkLst>
        </pc:picChg>
        <pc:picChg chg="add del mod">
          <ac:chgData name="Strahil Birov" userId="4661203c-0e60-4970-b345-f8571fbdf7a3" providerId="ADAL" clId="{F1885738-3558-4F1D-A853-6162D828590A}" dt="2021-12-01T16:21:45.072" v="3606" actId="21"/>
          <ac:picMkLst>
            <pc:docMk/>
            <pc:sldMk cId="3536047366" sldId="443"/>
            <ac:picMk id="27" creationId="{E7BA51FA-732F-4AF2-BA11-980F12A7BBCB}"/>
          </ac:picMkLst>
        </pc:picChg>
        <pc:picChg chg="add mod">
          <ac:chgData name="Strahil Birov" userId="4661203c-0e60-4970-b345-f8571fbdf7a3" providerId="ADAL" clId="{F1885738-3558-4F1D-A853-6162D828590A}" dt="2021-12-01T16:21:46.534" v="3608"/>
          <ac:picMkLst>
            <pc:docMk/>
            <pc:sldMk cId="3536047366" sldId="443"/>
            <ac:picMk id="28" creationId="{FF065B61-9A76-4F26-B153-1E1D76368AFA}"/>
          </ac:picMkLst>
        </pc:picChg>
      </pc:sldChg>
      <pc:sldChg chg="addSp delSp modSp add mod">
        <pc:chgData name="Strahil Birov" userId="4661203c-0e60-4970-b345-f8571fbdf7a3" providerId="ADAL" clId="{F1885738-3558-4F1D-A853-6162D828590A}" dt="2021-12-01T15:14:26.241" v="2508" actId="207"/>
        <pc:sldMkLst>
          <pc:docMk/>
          <pc:sldMk cId="286819953" sldId="444"/>
        </pc:sldMkLst>
        <pc:spChg chg="del">
          <ac:chgData name="Strahil Birov" userId="4661203c-0e60-4970-b345-f8571fbdf7a3" providerId="ADAL" clId="{F1885738-3558-4F1D-A853-6162D828590A}" dt="2021-12-01T14:54:41.763" v="1854" actId="478"/>
          <ac:spMkLst>
            <pc:docMk/>
            <pc:sldMk cId="286819953" sldId="444"/>
            <ac:spMk id="2" creationId="{EBD6429F-8335-4644-90D1-6B52590A3210}"/>
          </ac:spMkLst>
        </pc:spChg>
        <pc:spChg chg="del">
          <ac:chgData name="Strahil Birov" userId="4661203c-0e60-4970-b345-f8571fbdf7a3" providerId="ADAL" clId="{F1885738-3558-4F1D-A853-6162D828590A}" dt="2021-12-01T14:54:43.267" v="1855" actId="478"/>
          <ac:spMkLst>
            <pc:docMk/>
            <pc:sldMk cId="286819953" sldId="444"/>
            <ac:spMk id="3" creationId="{5D48FED4-F897-4F97-8530-07C232D3D119}"/>
          </ac:spMkLst>
        </pc:spChg>
        <pc:spChg chg="add mod">
          <ac:chgData name="Strahil Birov" userId="4661203c-0e60-4970-b345-f8571fbdf7a3" providerId="ADAL" clId="{F1885738-3558-4F1D-A853-6162D828590A}" dt="2021-12-01T14:58:53.487" v="1928" actId="14100"/>
          <ac:spMkLst>
            <pc:docMk/>
            <pc:sldMk cId="286819953" sldId="444"/>
            <ac:spMk id="12" creationId="{5C20B399-FD6B-4B2E-8930-6F392652E1EF}"/>
          </ac:spMkLst>
        </pc:spChg>
        <pc:spChg chg="add mod">
          <ac:chgData name="Strahil Birov" userId="4661203c-0e60-4970-b345-f8571fbdf7a3" providerId="ADAL" clId="{F1885738-3558-4F1D-A853-6162D828590A}" dt="2021-12-01T14:58:53.487" v="1928" actId="14100"/>
          <ac:spMkLst>
            <pc:docMk/>
            <pc:sldMk cId="286819953" sldId="444"/>
            <ac:spMk id="13" creationId="{22CAAB56-4012-4F84-B22C-1892D7C4C943}"/>
          </ac:spMkLst>
        </pc:spChg>
        <pc:spChg chg="add mod">
          <ac:chgData name="Strahil Birov" userId="4661203c-0e60-4970-b345-f8571fbdf7a3" providerId="ADAL" clId="{F1885738-3558-4F1D-A853-6162D828590A}" dt="2021-12-01T14:58:49.202" v="1927" actId="1035"/>
          <ac:spMkLst>
            <pc:docMk/>
            <pc:sldMk cId="286819953" sldId="444"/>
            <ac:spMk id="14" creationId="{418A8B61-E630-4DA8-A72A-B8380DC3B08C}"/>
          </ac:spMkLst>
        </pc:spChg>
        <pc:spChg chg="add mod">
          <ac:chgData name="Strahil Birov" userId="4661203c-0e60-4970-b345-f8571fbdf7a3" providerId="ADAL" clId="{F1885738-3558-4F1D-A853-6162D828590A}" dt="2021-12-01T14:58:49.202" v="1927" actId="1035"/>
          <ac:spMkLst>
            <pc:docMk/>
            <pc:sldMk cId="286819953" sldId="444"/>
            <ac:spMk id="15" creationId="{43099081-8EB1-43EF-8888-A37648086427}"/>
          </ac:spMkLst>
        </pc:spChg>
        <pc:spChg chg="add mod">
          <ac:chgData name="Strahil Birov" userId="4661203c-0e60-4970-b345-f8571fbdf7a3" providerId="ADAL" clId="{F1885738-3558-4F1D-A853-6162D828590A}" dt="2021-12-01T15:14:26.241" v="2508" actId="207"/>
          <ac:spMkLst>
            <pc:docMk/>
            <pc:sldMk cId="286819953" sldId="444"/>
            <ac:spMk id="18" creationId="{12154D37-B641-4E17-AB8A-13CD248203EB}"/>
          </ac:spMkLst>
        </pc:spChg>
        <pc:spChg chg="del">
          <ac:chgData name="Strahil Birov" userId="4661203c-0e60-4970-b345-f8571fbdf7a3" providerId="ADAL" clId="{F1885738-3558-4F1D-A853-6162D828590A}" dt="2021-12-01T14:54:39.985" v="1852" actId="478"/>
          <ac:spMkLst>
            <pc:docMk/>
            <pc:sldMk cId="286819953" sldId="444"/>
            <ac:spMk id="19" creationId="{40CC1AEE-111A-4FE8-9ECC-3705BC79FFA7}"/>
          </ac:spMkLst>
        </pc:spChg>
        <pc:spChg chg="del">
          <ac:chgData name="Strahil Birov" userId="4661203c-0e60-4970-b345-f8571fbdf7a3" providerId="ADAL" clId="{F1885738-3558-4F1D-A853-6162D828590A}" dt="2021-12-01T14:54:39.985" v="1852" actId="478"/>
          <ac:spMkLst>
            <pc:docMk/>
            <pc:sldMk cId="286819953" sldId="444"/>
            <ac:spMk id="22" creationId="{A6341E93-4FD2-460D-99D6-63192E36AE62}"/>
          </ac:spMkLst>
        </pc:spChg>
        <pc:spChg chg="del">
          <ac:chgData name="Strahil Birov" userId="4661203c-0e60-4970-b345-f8571fbdf7a3" providerId="ADAL" clId="{F1885738-3558-4F1D-A853-6162D828590A}" dt="2021-12-01T14:54:39.985" v="1852" actId="478"/>
          <ac:spMkLst>
            <pc:docMk/>
            <pc:sldMk cId="286819953" sldId="444"/>
            <ac:spMk id="23" creationId="{3A1BDF72-FCEE-4B99-B180-81744D4F7272}"/>
          </ac:spMkLst>
        </pc:spChg>
        <pc:spChg chg="del">
          <ac:chgData name="Strahil Birov" userId="4661203c-0e60-4970-b345-f8571fbdf7a3" providerId="ADAL" clId="{F1885738-3558-4F1D-A853-6162D828590A}" dt="2021-12-01T14:54:39.985" v="1852" actId="478"/>
          <ac:spMkLst>
            <pc:docMk/>
            <pc:sldMk cId="286819953" sldId="444"/>
            <ac:spMk id="24" creationId="{E061BE5E-1A4C-460F-AB25-75CA3A59DFE1}"/>
          </ac:spMkLst>
        </pc:spChg>
        <pc:spChg chg="del">
          <ac:chgData name="Strahil Birov" userId="4661203c-0e60-4970-b345-f8571fbdf7a3" providerId="ADAL" clId="{F1885738-3558-4F1D-A853-6162D828590A}" dt="2021-12-01T14:54:39.985" v="1852" actId="478"/>
          <ac:spMkLst>
            <pc:docMk/>
            <pc:sldMk cId="286819953" sldId="444"/>
            <ac:spMk id="25" creationId="{13BD8AD4-A55E-4097-A53E-6F05FC67A123}"/>
          </ac:spMkLst>
        </pc:spChg>
        <pc:spChg chg="del">
          <ac:chgData name="Strahil Birov" userId="4661203c-0e60-4970-b345-f8571fbdf7a3" providerId="ADAL" clId="{F1885738-3558-4F1D-A853-6162D828590A}" dt="2021-12-01T14:54:39.985" v="1852" actId="478"/>
          <ac:spMkLst>
            <pc:docMk/>
            <pc:sldMk cId="286819953" sldId="444"/>
            <ac:spMk id="26" creationId="{3AD3A83D-9006-4111-B186-086251D57242}"/>
          </ac:spMkLst>
        </pc:spChg>
        <pc:picChg chg="add mod">
          <ac:chgData name="Strahil Birov" userId="4661203c-0e60-4970-b345-f8571fbdf7a3" providerId="ADAL" clId="{F1885738-3558-4F1D-A853-6162D828590A}" dt="2021-12-01T14:58:49.202" v="1927" actId="1035"/>
          <ac:picMkLst>
            <pc:docMk/>
            <pc:sldMk cId="286819953" sldId="444"/>
            <ac:picMk id="16" creationId="{205399EC-911E-42B2-833C-D6CD521E4AE8}"/>
          </ac:picMkLst>
        </pc:picChg>
        <pc:picChg chg="del">
          <ac:chgData name="Strahil Birov" userId="4661203c-0e60-4970-b345-f8571fbdf7a3" providerId="ADAL" clId="{F1885738-3558-4F1D-A853-6162D828590A}" dt="2021-12-01T14:54:40.707" v="1853" actId="478"/>
          <ac:picMkLst>
            <pc:docMk/>
            <pc:sldMk cId="286819953" sldId="444"/>
            <ac:picMk id="21" creationId="{5AE12966-EB7F-435A-AC32-0235190CD2D0}"/>
          </ac:picMkLst>
        </pc:picChg>
        <pc:cxnChg chg="add del">
          <ac:chgData name="Strahil Birov" userId="4661203c-0e60-4970-b345-f8571fbdf7a3" providerId="ADAL" clId="{F1885738-3558-4F1D-A853-6162D828590A}" dt="2021-12-01T14:55:56.619" v="1877" actId="478"/>
          <ac:cxnSpMkLst>
            <pc:docMk/>
            <pc:sldMk cId="286819953" sldId="444"/>
            <ac:cxnSpMk id="6" creationId="{BEC3F623-2BD3-4E32-BBEB-CB08D39C88B0}"/>
          </ac:cxnSpMkLst>
        </pc:cxnChg>
      </pc:sldChg>
      <pc:sldChg chg="add del">
        <pc:chgData name="Strahil Birov" userId="4661203c-0e60-4970-b345-f8571fbdf7a3" providerId="ADAL" clId="{F1885738-3558-4F1D-A853-6162D828590A}" dt="2021-12-01T14:59:33.456" v="1932" actId="47"/>
        <pc:sldMkLst>
          <pc:docMk/>
          <pc:sldMk cId="4014075705" sldId="445"/>
        </pc:sldMkLst>
      </pc:sldChg>
      <pc:sldChg chg="add del setBg">
        <pc:chgData name="Strahil Birov" userId="4661203c-0e60-4970-b345-f8571fbdf7a3" providerId="ADAL" clId="{F1885738-3558-4F1D-A853-6162D828590A}" dt="2021-12-01T14:59:50.896" v="1938" actId="47"/>
        <pc:sldMkLst>
          <pc:docMk/>
          <pc:sldMk cId="3996571759" sldId="446"/>
        </pc:sldMkLst>
      </pc:sldChg>
      <pc:sldChg chg="addSp delSp modSp add del mod ord">
        <pc:chgData name="Strahil Birov" userId="4661203c-0e60-4970-b345-f8571fbdf7a3" providerId="ADAL" clId="{F1885738-3558-4F1D-A853-6162D828590A}" dt="2021-12-07T11:45:06.698" v="11866" actId="47"/>
        <pc:sldMkLst>
          <pc:docMk/>
          <pc:sldMk cId="409967494" sldId="447"/>
        </pc:sldMkLst>
        <pc:spChg chg="del">
          <ac:chgData name="Strahil Birov" userId="4661203c-0e60-4970-b345-f8571fbdf7a3" providerId="ADAL" clId="{F1885738-3558-4F1D-A853-6162D828590A}" dt="2021-12-01T15:00:01.984" v="1939" actId="478"/>
          <ac:spMkLst>
            <pc:docMk/>
            <pc:sldMk cId="409967494" sldId="447"/>
            <ac:spMk id="2" creationId="{EA115A80-020B-48C7-8CA5-2CC8E28A3CF8}"/>
          </ac:spMkLst>
        </pc:spChg>
        <pc:spChg chg="del">
          <ac:chgData name="Strahil Birov" userId="4661203c-0e60-4970-b345-f8571fbdf7a3" providerId="ADAL" clId="{F1885738-3558-4F1D-A853-6162D828590A}" dt="2021-12-01T15:00:03.698" v="1940" actId="478"/>
          <ac:spMkLst>
            <pc:docMk/>
            <pc:sldMk cId="409967494" sldId="447"/>
            <ac:spMk id="3" creationId="{7B21E9F4-95DA-4B76-9A32-F6080EF34DF2}"/>
          </ac:spMkLst>
        </pc:spChg>
        <pc:spChg chg="del">
          <ac:chgData name="Strahil Birov" userId="4661203c-0e60-4970-b345-f8571fbdf7a3" providerId="ADAL" clId="{F1885738-3558-4F1D-A853-6162D828590A}" dt="2021-12-01T15:00:01.984" v="1939" actId="478"/>
          <ac:spMkLst>
            <pc:docMk/>
            <pc:sldMk cId="409967494" sldId="447"/>
            <ac:spMk id="4" creationId="{1922CA72-40B6-4B4D-96DC-E767D4FB19CA}"/>
          </ac:spMkLst>
        </pc:spChg>
        <pc:spChg chg="del">
          <ac:chgData name="Strahil Birov" userId="4661203c-0e60-4970-b345-f8571fbdf7a3" providerId="ADAL" clId="{F1885738-3558-4F1D-A853-6162D828590A}" dt="2021-12-01T15:00:01.984" v="1939" actId="478"/>
          <ac:spMkLst>
            <pc:docMk/>
            <pc:sldMk cId="409967494" sldId="447"/>
            <ac:spMk id="5" creationId="{4223942D-74F4-4F3D-9497-88F4D10B136E}"/>
          </ac:spMkLst>
        </pc:spChg>
        <pc:spChg chg="del">
          <ac:chgData name="Strahil Birov" userId="4661203c-0e60-4970-b345-f8571fbdf7a3" providerId="ADAL" clId="{F1885738-3558-4F1D-A853-6162D828590A}" dt="2021-12-01T15:00:01.984" v="1939" actId="478"/>
          <ac:spMkLst>
            <pc:docMk/>
            <pc:sldMk cId="409967494" sldId="447"/>
            <ac:spMk id="6" creationId="{B363D34E-3652-48CE-9EB4-CF065EE259E1}"/>
          </ac:spMkLst>
        </pc:spChg>
        <pc:spChg chg="del">
          <ac:chgData name="Strahil Birov" userId="4661203c-0e60-4970-b345-f8571fbdf7a3" providerId="ADAL" clId="{F1885738-3558-4F1D-A853-6162D828590A}" dt="2021-12-01T15:00:01.984" v="1939" actId="478"/>
          <ac:spMkLst>
            <pc:docMk/>
            <pc:sldMk cId="409967494" sldId="447"/>
            <ac:spMk id="7" creationId="{210E0086-0B19-4CD9-89A5-B029B933DB04}"/>
          </ac:spMkLst>
        </pc:spChg>
        <pc:spChg chg="del">
          <ac:chgData name="Strahil Birov" userId="4661203c-0e60-4970-b345-f8571fbdf7a3" providerId="ADAL" clId="{F1885738-3558-4F1D-A853-6162D828590A}" dt="2021-12-01T15:00:01.984" v="1939" actId="478"/>
          <ac:spMkLst>
            <pc:docMk/>
            <pc:sldMk cId="409967494" sldId="447"/>
            <ac:spMk id="8" creationId="{00EEFD24-C802-4CEB-934B-AB2CE9E04C0C}"/>
          </ac:spMkLst>
        </pc:spChg>
        <pc:spChg chg="del">
          <ac:chgData name="Strahil Birov" userId="4661203c-0e60-4970-b345-f8571fbdf7a3" providerId="ADAL" clId="{F1885738-3558-4F1D-A853-6162D828590A}" dt="2021-12-01T15:00:01.984" v="1939" actId="478"/>
          <ac:spMkLst>
            <pc:docMk/>
            <pc:sldMk cId="409967494" sldId="447"/>
            <ac:spMk id="9" creationId="{63CC1ECE-E9F9-4EDF-994B-CE1F891AB99B}"/>
          </ac:spMkLst>
        </pc:spChg>
        <pc:spChg chg="del">
          <ac:chgData name="Strahil Birov" userId="4661203c-0e60-4970-b345-f8571fbdf7a3" providerId="ADAL" clId="{F1885738-3558-4F1D-A853-6162D828590A}" dt="2021-12-01T15:00:01.984" v="1939" actId="478"/>
          <ac:spMkLst>
            <pc:docMk/>
            <pc:sldMk cId="409967494" sldId="447"/>
            <ac:spMk id="10" creationId="{1F4265C6-D0D4-40AE-A514-4FA5D3092C28}"/>
          </ac:spMkLst>
        </pc:spChg>
        <pc:spChg chg="add mod">
          <ac:chgData name="Strahil Birov" userId="4661203c-0e60-4970-b345-f8571fbdf7a3" providerId="ADAL" clId="{F1885738-3558-4F1D-A853-6162D828590A}" dt="2021-12-02T12:25:36.491" v="6729" actId="1037"/>
          <ac:spMkLst>
            <pc:docMk/>
            <pc:sldMk cId="409967494" sldId="447"/>
            <ac:spMk id="14" creationId="{7FB26C93-8F7B-4550-9FCF-967184744FF4}"/>
          </ac:spMkLst>
        </pc:spChg>
        <pc:picChg chg="add del mod">
          <ac:chgData name="Strahil Birov" userId="4661203c-0e60-4970-b345-f8571fbdf7a3" providerId="ADAL" clId="{F1885738-3558-4F1D-A853-6162D828590A}" dt="2021-12-07T11:35:52.763" v="11428"/>
          <ac:picMkLst>
            <pc:docMk/>
            <pc:sldMk cId="409967494" sldId="447"/>
            <ac:picMk id="6" creationId="{96883EBB-B14C-4FC8-9C70-02B03A895322}"/>
          </ac:picMkLst>
        </pc:picChg>
        <pc:picChg chg="add mod">
          <ac:chgData name="Strahil Birov" userId="4661203c-0e60-4970-b345-f8571fbdf7a3" providerId="ADAL" clId="{F1885738-3558-4F1D-A853-6162D828590A}" dt="2021-12-02T12:24:42.426" v="6665" actId="1076"/>
          <ac:picMkLst>
            <pc:docMk/>
            <pc:sldMk cId="409967494" sldId="447"/>
            <ac:picMk id="12" creationId="{D610158B-E545-43E9-A458-ABEF972FDA54}"/>
          </ac:picMkLst>
        </pc:picChg>
        <pc:picChg chg="add mod">
          <ac:chgData name="Strahil Birov" userId="4661203c-0e60-4970-b345-f8571fbdf7a3" providerId="ADAL" clId="{F1885738-3558-4F1D-A853-6162D828590A}" dt="2021-12-02T12:25:39.016" v="6730" actId="1076"/>
          <ac:picMkLst>
            <pc:docMk/>
            <pc:sldMk cId="409967494" sldId="447"/>
            <ac:picMk id="13" creationId="{067DA4CD-537B-4185-831A-4003652E3AA2}"/>
          </ac:picMkLst>
        </pc:picChg>
      </pc:sldChg>
      <pc:sldChg chg="add del setBg">
        <pc:chgData name="Strahil Birov" userId="4661203c-0e60-4970-b345-f8571fbdf7a3" providerId="ADAL" clId="{F1885738-3558-4F1D-A853-6162D828590A}" dt="2021-12-01T14:59:38.397" v="1934" actId="47"/>
        <pc:sldMkLst>
          <pc:docMk/>
          <pc:sldMk cId="3599098846" sldId="447"/>
        </pc:sldMkLst>
      </pc:sldChg>
      <pc:sldChg chg="addSp modSp new mod addCm">
        <pc:chgData name="Strahil Birov" userId="4661203c-0e60-4970-b345-f8571fbdf7a3" providerId="ADAL" clId="{F1885738-3558-4F1D-A853-6162D828590A}" dt="2021-12-07T13:40:30.247" v="11900"/>
        <pc:sldMkLst>
          <pc:docMk/>
          <pc:sldMk cId="3343537745" sldId="448"/>
        </pc:sldMkLst>
        <pc:spChg chg="add mod">
          <ac:chgData name="Strahil Birov" userId="4661203c-0e60-4970-b345-f8571fbdf7a3" providerId="ADAL" clId="{F1885738-3558-4F1D-A853-6162D828590A}" dt="2021-12-01T15:02:47.245" v="2064" actId="1038"/>
          <ac:spMkLst>
            <pc:docMk/>
            <pc:sldMk cId="3343537745" sldId="448"/>
            <ac:spMk id="2" creationId="{EA85BD04-0069-487D-B881-090D617EBD70}"/>
          </ac:spMkLst>
        </pc:spChg>
      </pc:sldChg>
      <pc:sldChg chg="modSp add mod">
        <pc:chgData name="Strahil Birov" userId="4661203c-0e60-4970-b345-f8571fbdf7a3" providerId="ADAL" clId="{F1885738-3558-4F1D-A853-6162D828590A}" dt="2021-12-01T15:24:43.429" v="2524" actId="207"/>
        <pc:sldMkLst>
          <pc:docMk/>
          <pc:sldMk cId="3784386893" sldId="449"/>
        </pc:sldMkLst>
        <pc:spChg chg="mod">
          <ac:chgData name="Strahil Birov" userId="4661203c-0e60-4970-b345-f8571fbdf7a3" providerId="ADAL" clId="{F1885738-3558-4F1D-A853-6162D828590A}" dt="2021-12-01T15:24:43.429" v="2524" actId="207"/>
          <ac:spMkLst>
            <pc:docMk/>
            <pc:sldMk cId="3784386893" sldId="449"/>
            <ac:spMk id="18" creationId="{12154D37-B641-4E17-AB8A-13CD248203EB}"/>
          </ac:spMkLst>
        </pc:spChg>
      </pc:sldChg>
      <pc:sldChg chg="addSp delSp modSp add mod ord">
        <pc:chgData name="Strahil Birov" userId="4661203c-0e60-4970-b345-f8571fbdf7a3" providerId="ADAL" clId="{F1885738-3558-4F1D-A853-6162D828590A}" dt="2021-12-06T14:53:35.587" v="8249" actId="1035"/>
        <pc:sldMkLst>
          <pc:docMk/>
          <pc:sldMk cId="3471365476" sldId="450"/>
        </pc:sldMkLst>
        <pc:spChg chg="mod">
          <ac:chgData name="Strahil Birov" userId="4661203c-0e60-4970-b345-f8571fbdf7a3" providerId="ADAL" clId="{F1885738-3558-4F1D-A853-6162D828590A}" dt="2021-12-02T14:47:28.524" v="7437" actId="207"/>
          <ac:spMkLst>
            <pc:docMk/>
            <pc:sldMk cId="3471365476" sldId="450"/>
            <ac:spMk id="2" creationId="{EBD6429F-8335-4644-90D1-6B52590A3210}"/>
          </ac:spMkLst>
        </pc:spChg>
        <pc:spChg chg="mod ord">
          <ac:chgData name="Strahil Birov" userId="4661203c-0e60-4970-b345-f8571fbdf7a3" providerId="ADAL" clId="{F1885738-3558-4F1D-A853-6162D828590A}" dt="2021-12-02T15:06:25.489" v="7838" actId="20577"/>
          <ac:spMkLst>
            <pc:docMk/>
            <pc:sldMk cId="3471365476" sldId="450"/>
            <ac:spMk id="3" creationId="{5D48FED4-F897-4F97-8530-07C232D3D119}"/>
          </ac:spMkLst>
        </pc:spChg>
        <pc:spChg chg="add del mod">
          <ac:chgData name="Strahil Birov" userId="4661203c-0e60-4970-b345-f8571fbdf7a3" providerId="ADAL" clId="{F1885738-3558-4F1D-A853-6162D828590A}" dt="2021-12-02T14:31:54.310" v="6740" actId="478"/>
          <ac:spMkLst>
            <pc:docMk/>
            <pc:sldMk cId="3471365476" sldId="450"/>
            <ac:spMk id="4" creationId="{619EAED2-26CC-4275-82E0-EAF2A79C674C}"/>
          </ac:spMkLst>
        </pc:spChg>
        <pc:spChg chg="mod">
          <ac:chgData name="Strahil Birov" userId="4661203c-0e60-4970-b345-f8571fbdf7a3" providerId="ADAL" clId="{F1885738-3558-4F1D-A853-6162D828590A}" dt="2021-12-06T14:52:55.885" v="8174" actId="207"/>
          <ac:spMkLst>
            <pc:docMk/>
            <pc:sldMk cId="3471365476" sldId="450"/>
            <ac:spMk id="8" creationId="{6F10742D-B20E-4BCA-8054-E889338D3015}"/>
          </ac:spMkLst>
        </pc:spChg>
        <pc:spChg chg="mod">
          <ac:chgData name="Strahil Birov" userId="4661203c-0e60-4970-b345-f8571fbdf7a3" providerId="ADAL" clId="{F1885738-3558-4F1D-A853-6162D828590A}" dt="2021-12-06T14:52:55.885" v="8174" actId="207"/>
          <ac:spMkLst>
            <pc:docMk/>
            <pc:sldMk cId="3471365476" sldId="450"/>
            <ac:spMk id="10" creationId="{6D21D8CE-1371-480C-812D-5834A56C305A}"/>
          </ac:spMkLst>
        </pc:spChg>
        <pc:spChg chg="mod topLvl">
          <ac:chgData name="Strahil Birov" userId="4661203c-0e60-4970-b345-f8571fbdf7a3" providerId="ADAL" clId="{F1885738-3558-4F1D-A853-6162D828590A}" dt="2021-12-02T14:42:15.961" v="7289" actId="1036"/>
          <ac:spMkLst>
            <pc:docMk/>
            <pc:sldMk cId="3471365476" sldId="450"/>
            <ac:spMk id="12" creationId="{BE0C65FC-87A2-4787-8002-4D97C577670B}"/>
          </ac:spMkLst>
        </pc:spChg>
        <pc:spChg chg="del mod topLvl">
          <ac:chgData name="Strahil Birov" userId="4661203c-0e60-4970-b345-f8571fbdf7a3" providerId="ADAL" clId="{F1885738-3558-4F1D-A853-6162D828590A}" dt="2021-12-02T14:32:59.186" v="6748" actId="478"/>
          <ac:spMkLst>
            <pc:docMk/>
            <pc:sldMk cId="3471365476" sldId="450"/>
            <ac:spMk id="13" creationId="{5E9571AC-58DE-4068-BA8A-17A595B93AFB}"/>
          </ac:spMkLst>
        </pc:spChg>
        <pc:spChg chg="mod">
          <ac:chgData name="Strahil Birov" userId="4661203c-0e60-4970-b345-f8571fbdf7a3" providerId="ADAL" clId="{F1885738-3558-4F1D-A853-6162D828590A}" dt="2021-12-02T14:31:49.216" v="6738"/>
          <ac:spMkLst>
            <pc:docMk/>
            <pc:sldMk cId="3471365476" sldId="450"/>
            <ac:spMk id="15" creationId="{42A01272-E034-4190-816D-20685467D33C}"/>
          </ac:spMkLst>
        </pc:spChg>
        <pc:spChg chg="mod">
          <ac:chgData name="Strahil Birov" userId="4661203c-0e60-4970-b345-f8571fbdf7a3" providerId="ADAL" clId="{F1885738-3558-4F1D-A853-6162D828590A}" dt="2021-12-02T14:31:49.216" v="6738"/>
          <ac:spMkLst>
            <pc:docMk/>
            <pc:sldMk cId="3471365476" sldId="450"/>
            <ac:spMk id="16" creationId="{00588084-432C-475E-AECA-0E39E81DB216}"/>
          </ac:spMkLst>
        </pc:spChg>
        <pc:spChg chg="mod">
          <ac:chgData name="Strahil Birov" userId="4661203c-0e60-4970-b345-f8571fbdf7a3" providerId="ADAL" clId="{F1885738-3558-4F1D-A853-6162D828590A}" dt="2021-12-02T14:31:49.216" v="6738"/>
          <ac:spMkLst>
            <pc:docMk/>
            <pc:sldMk cId="3471365476" sldId="450"/>
            <ac:spMk id="18" creationId="{A3A3E7FF-77F2-45B2-AFC9-18E886B24401}"/>
          </ac:spMkLst>
        </pc:spChg>
        <pc:spChg chg="del">
          <ac:chgData name="Strahil Birov" userId="4661203c-0e60-4970-b345-f8571fbdf7a3" providerId="ADAL" clId="{F1885738-3558-4F1D-A853-6162D828590A}" dt="2021-12-01T15:08:59.011" v="2187" actId="478"/>
          <ac:spMkLst>
            <pc:docMk/>
            <pc:sldMk cId="3471365476" sldId="450"/>
            <ac:spMk id="19" creationId="{40CC1AEE-111A-4FE8-9ECC-3705BC79FFA7}"/>
          </ac:spMkLst>
        </pc:spChg>
        <pc:spChg chg="mod">
          <ac:chgData name="Strahil Birov" userId="4661203c-0e60-4970-b345-f8571fbdf7a3" providerId="ADAL" clId="{F1885738-3558-4F1D-A853-6162D828590A}" dt="2021-12-02T14:31:49.216" v="6738"/>
          <ac:spMkLst>
            <pc:docMk/>
            <pc:sldMk cId="3471365476" sldId="450"/>
            <ac:spMk id="19" creationId="{780B008E-FFFE-48CE-858B-D793AA62D8DF}"/>
          </ac:spMkLst>
        </pc:spChg>
        <pc:spChg chg="mod">
          <ac:chgData name="Strahil Birov" userId="4661203c-0e60-4970-b345-f8571fbdf7a3" providerId="ADAL" clId="{F1885738-3558-4F1D-A853-6162D828590A}" dt="2021-12-02T14:31:49.216" v="6738"/>
          <ac:spMkLst>
            <pc:docMk/>
            <pc:sldMk cId="3471365476" sldId="450"/>
            <ac:spMk id="22" creationId="{1FFD0AEC-2BDB-4E96-A600-CE4E55FAD977}"/>
          </ac:spMkLst>
        </pc:spChg>
        <pc:spChg chg="del">
          <ac:chgData name="Strahil Birov" userId="4661203c-0e60-4970-b345-f8571fbdf7a3" providerId="ADAL" clId="{F1885738-3558-4F1D-A853-6162D828590A}" dt="2021-12-01T15:08:59.011" v="2187" actId="478"/>
          <ac:spMkLst>
            <pc:docMk/>
            <pc:sldMk cId="3471365476" sldId="450"/>
            <ac:spMk id="22" creationId="{A6341E93-4FD2-460D-99D6-63192E36AE62}"/>
          </ac:spMkLst>
        </pc:spChg>
        <pc:spChg chg="del">
          <ac:chgData name="Strahil Birov" userId="4661203c-0e60-4970-b345-f8571fbdf7a3" providerId="ADAL" clId="{F1885738-3558-4F1D-A853-6162D828590A}" dt="2021-12-01T15:08:59.011" v="2187" actId="478"/>
          <ac:spMkLst>
            <pc:docMk/>
            <pc:sldMk cId="3471365476" sldId="450"/>
            <ac:spMk id="23" creationId="{3A1BDF72-FCEE-4B99-B180-81744D4F7272}"/>
          </ac:spMkLst>
        </pc:spChg>
        <pc:spChg chg="mod">
          <ac:chgData name="Strahil Birov" userId="4661203c-0e60-4970-b345-f8571fbdf7a3" providerId="ADAL" clId="{F1885738-3558-4F1D-A853-6162D828590A}" dt="2021-12-02T14:31:49.216" v="6738"/>
          <ac:spMkLst>
            <pc:docMk/>
            <pc:sldMk cId="3471365476" sldId="450"/>
            <ac:spMk id="23" creationId="{6915D9D4-D3BE-465C-9A5C-2E1355C04157}"/>
          </ac:spMkLst>
        </pc:spChg>
        <pc:spChg chg="del">
          <ac:chgData name="Strahil Birov" userId="4661203c-0e60-4970-b345-f8571fbdf7a3" providerId="ADAL" clId="{F1885738-3558-4F1D-A853-6162D828590A}" dt="2021-12-01T15:08:59.011" v="2187" actId="478"/>
          <ac:spMkLst>
            <pc:docMk/>
            <pc:sldMk cId="3471365476" sldId="450"/>
            <ac:spMk id="24" creationId="{E061BE5E-1A4C-460F-AB25-75CA3A59DFE1}"/>
          </ac:spMkLst>
        </pc:spChg>
        <pc:spChg chg="del">
          <ac:chgData name="Strahil Birov" userId="4661203c-0e60-4970-b345-f8571fbdf7a3" providerId="ADAL" clId="{F1885738-3558-4F1D-A853-6162D828590A}" dt="2021-12-01T15:08:59.011" v="2187" actId="478"/>
          <ac:spMkLst>
            <pc:docMk/>
            <pc:sldMk cId="3471365476" sldId="450"/>
            <ac:spMk id="25" creationId="{13BD8AD4-A55E-4097-A53E-6F05FC67A123}"/>
          </ac:spMkLst>
        </pc:spChg>
        <pc:spChg chg="mod">
          <ac:chgData name="Strahil Birov" userId="4661203c-0e60-4970-b345-f8571fbdf7a3" providerId="ADAL" clId="{F1885738-3558-4F1D-A853-6162D828590A}" dt="2021-12-02T14:31:49.216" v="6738"/>
          <ac:spMkLst>
            <pc:docMk/>
            <pc:sldMk cId="3471365476" sldId="450"/>
            <ac:spMk id="25" creationId="{87DF5AF7-DAF1-4CEA-92BC-6B873DE0F286}"/>
          </ac:spMkLst>
        </pc:spChg>
        <pc:spChg chg="del">
          <ac:chgData name="Strahil Birov" userId="4661203c-0e60-4970-b345-f8571fbdf7a3" providerId="ADAL" clId="{F1885738-3558-4F1D-A853-6162D828590A}" dt="2021-12-01T15:08:59.011" v="2187" actId="478"/>
          <ac:spMkLst>
            <pc:docMk/>
            <pc:sldMk cId="3471365476" sldId="450"/>
            <ac:spMk id="26" creationId="{3AD3A83D-9006-4111-B186-086251D57242}"/>
          </ac:spMkLst>
        </pc:spChg>
        <pc:spChg chg="mod">
          <ac:chgData name="Strahil Birov" userId="4661203c-0e60-4970-b345-f8571fbdf7a3" providerId="ADAL" clId="{F1885738-3558-4F1D-A853-6162D828590A}" dt="2021-12-02T14:31:49.216" v="6738"/>
          <ac:spMkLst>
            <pc:docMk/>
            <pc:sldMk cId="3471365476" sldId="450"/>
            <ac:spMk id="27" creationId="{551481ED-CFFE-4CCD-A908-B10998D29C7E}"/>
          </ac:spMkLst>
        </pc:spChg>
        <pc:spChg chg="mod">
          <ac:chgData name="Strahil Birov" userId="4661203c-0e60-4970-b345-f8571fbdf7a3" providerId="ADAL" clId="{F1885738-3558-4F1D-A853-6162D828590A}" dt="2021-12-02T14:31:49.216" v="6738"/>
          <ac:spMkLst>
            <pc:docMk/>
            <pc:sldMk cId="3471365476" sldId="450"/>
            <ac:spMk id="29" creationId="{D0E1291C-44AC-4D95-A812-F08676F66F08}"/>
          </ac:spMkLst>
        </pc:spChg>
        <pc:spChg chg="mod">
          <ac:chgData name="Strahil Birov" userId="4661203c-0e60-4970-b345-f8571fbdf7a3" providerId="ADAL" clId="{F1885738-3558-4F1D-A853-6162D828590A}" dt="2021-12-02T14:31:49.216" v="6738"/>
          <ac:spMkLst>
            <pc:docMk/>
            <pc:sldMk cId="3471365476" sldId="450"/>
            <ac:spMk id="31" creationId="{DDF1106C-3CBF-4D6D-950F-AD19E2784506}"/>
          </ac:spMkLst>
        </pc:spChg>
        <pc:spChg chg="mod">
          <ac:chgData name="Strahil Birov" userId="4661203c-0e60-4970-b345-f8571fbdf7a3" providerId="ADAL" clId="{F1885738-3558-4F1D-A853-6162D828590A}" dt="2021-12-02T14:31:49.216" v="6738"/>
          <ac:spMkLst>
            <pc:docMk/>
            <pc:sldMk cId="3471365476" sldId="450"/>
            <ac:spMk id="33" creationId="{F3FFA0AE-C789-4528-890F-87597D278B55}"/>
          </ac:spMkLst>
        </pc:spChg>
        <pc:spChg chg="mod">
          <ac:chgData name="Strahil Birov" userId="4661203c-0e60-4970-b345-f8571fbdf7a3" providerId="ADAL" clId="{F1885738-3558-4F1D-A853-6162D828590A}" dt="2021-12-02T14:31:49.216" v="6738"/>
          <ac:spMkLst>
            <pc:docMk/>
            <pc:sldMk cId="3471365476" sldId="450"/>
            <ac:spMk id="35" creationId="{60064E27-8196-41A7-8A6B-895EF9C71549}"/>
          </ac:spMkLst>
        </pc:spChg>
        <pc:spChg chg="mod topLvl">
          <ac:chgData name="Strahil Birov" userId="4661203c-0e60-4970-b345-f8571fbdf7a3" providerId="ADAL" clId="{F1885738-3558-4F1D-A853-6162D828590A}" dt="2021-12-02T14:47:18.482" v="7436" actId="790"/>
          <ac:spMkLst>
            <pc:docMk/>
            <pc:sldMk cId="3471365476" sldId="450"/>
            <ac:spMk id="37" creationId="{8A120ED5-C632-435B-B170-EA1A20554BD6}"/>
          </ac:spMkLst>
        </pc:spChg>
        <pc:spChg chg="del mod topLvl">
          <ac:chgData name="Strahil Birov" userId="4661203c-0e60-4970-b345-f8571fbdf7a3" providerId="ADAL" clId="{F1885738-3558-4F1D-A853-6162D828590A}" dt="2021-12-02T14:33:43.115" v="6773" actId="478"/>
          <ac:spMkLst>
            <pc:docMk/>
            <pc:sldMk cId="3471365476" sldId="450"/>
            <ac:spMk id="38" creationId="{C24E5A14-71F0-4060-B453-EE05DFBB04E8}"/>
          </ac:spMkLst>
        </pc:spChg>
        <pc:spChg chg="add mod">
          <ac:chgData name="Strahil Birov" userId="4661203c-0e60-4970-b345-f8571fbdf7a3" providerId="ADAL" clId="{F1885738-3558-4F1D-A853-6162D828590A}" dt="2021-12-06T14:53:04.512" v="8178" actId="1035"/>
          <ac:spMkLst>
            <pc:docMk/>
            <pc:sldMk cId="3471365476" sldId="450"/>
            <ac:spMk id="41" creationId="{6CC9F4D0-D62A-43E0-B527-B459EF0BB7F4}"/>
          </ac:spMkLst>
        </pc:spChg>
        <pc:spChg chg="add mod">
          <ac:chgData name="Strahil Birov" userId="4661203c-0e60-4970-b345-f8571fbdf7a3" providerId="ADAL" clId="{F1885738-3558-4F1D-A853-6162D828590A}" dt="2021-12-06T14:53:07.851" v="8187" actId="1035"/>
          <ac:spMkLst>
            <pc:docMk/>
            <pc:sldMk cId="3471365476" sldId="450"/>
            <ac:spMk id="46" creationId="{3FFEF989-9526-42AE-B69E-E6BD22532AF6}"/>
          </ac:spMkLst>
        </pc:spChg>
        <pc:spChg chg="add mod">
          <ac:chgData name="Strahil Birov" userId="4661203c-0e60-4970-b345-f8571fbdf7a3" providerId="ADAL" clId="{F1885738-3558-4F1D-A853-6162D828590A}" dt="2021-12-06T14:53:12.986" v="8202" actId="1035"/>
          <ac:spMkLst>
            <pc:docMk/>
            <pc:sldMk cId="3471365476" sldId="450"/>
            <ac:spMk id="49" creationId="{DE5697C3-DC3D-43F1-8F0F-6E815A6276B1}"/>
          </ac:spMkLst>
        </pc:spChg>
        <pc:spChg chg="add mod">
          <ac:chgData name="Strahil Birov" userId="4661203c-0e60-4970-b345-f8571fbdf7a3" providerId="ADAL" clId="{F1885738-3558-4F1D-A853-6162D828590A}" dt="2021-12-06T14:53:27.223" v="8235" actId="1035"/>
          <ac:spMkLst>
            <pc:docMk/>
            <pc:sldMk cId="3471365476" sldId="450"/>
            <ac:spMk id="52" creationId="{BDB3EFE9-914B-484D-AF82-9F5EF66DA3B2}"/>
          </ac:spMkLst>
        </pc:spChg>
        <pc:spChg chg="add mod">
          <ac:chgData name="Strahil Birov" userId="4661203c-0e60-4970-b345-f8571fbdf7a3" providerId="ADAL" clId="{F1885738-3558-4F1D-A853-6162D828590A}" dt="2021-12-06T14:53:30.368" v="8239" actId="1035"/>
          <ac:spMkLst>
            <pc:docMk/>
            <pc:sldMk cId="3471365476" sldId="450"/>
            <ac:spMk id="55" creationId="{8EE874BB-23DB-4343-BF45-CA72FE01255B}"/>
          </ac:spMkLst>
        </pc:spChg>
        <pc:spChg chg="add mod">
          <ac:chgData name="Strahil Birov" userId="4661203c-0e60-4970-b345-f8571fbdf7a3" providerId="ADAL" clId="{F1885738-3558-4F1D-A853-6162D828590A}" dt="2021-12-06T14:53:33.033" v="8245" actId="1035"/>
          <ac:spMkLst>
            <pc:docMk/>
            <pc:sldMk cId="3471365476" sldId="450"/>
            <ac:spMk id="58" creationId="{B2761317-B9AA-46B1-ACAF-A76F532CCFDD}"/>
          </ac:spMkLst>
        </pc:spChg>
        <pc:spChg chg="add del">
          <ac:chgData name="Strahil Birov" userId="4661203c-0e60-4970-b345-f8571fbdf7a3" providerId="ADAL" clId="{F1885738-3558-4F1D-A853-6162D828590A}" dt="2021-12-02T14:38:48.662" v="6981" actId="478"/>
          <ac:spMkLst>
            <pc:docMk/>
            <pc:sldMk cId="3471365476" sldId="450"/>
            <ac:spMk id="63" creationId="{2D061515-EBC6-4CAD-86E6-A82025730DB9}"/>
          </ac:spMkLst>
        </pc:spChg>
        <pc:spChg chg="add mod">
          <ac:chgData name="Strahil Birov" userId="4661203c-0e60-4970-b345-f8571fbdf7a3" providerId="ADAL" clId="{F1885738-3558-4F1D-A853-6162D828590A}" dt="2021-12-06T14:53:35.587" v="8249" actId="1035"/>
          <ac:spMkLst>
            <pc:docMk/>
            <pc:sldMk cId="3471365476" sldId="450"/>
            <ac:spMk id="64" creationId="{13ABF159-377E-4580-8CC5-E9E0EDCA6603}"/>
          </ac:spMkLst>
        </pc:spChg>
        <pc:spChg chg="add mod">
          <ac:chgData name="Strahil Birov" userId="4661203c-0e60-4970-b345-f8571fbdf7a3" providerId="ADAL" clId="{F1885738-3558-4F1D-A853-6162D828590A}" dt="2021-12-02T14:42:15.961" v="7289" actId="1036"/>
          <ac:spMkLst>
            <pc:docMk/>
            <pc:sldMk cId="3471365476" sldId="450"/>
            <ac:spMk id="67" creationId="{9B3D5C07-A13A-49C3-AD13-0FD0EB000FC4}"/>
          </ac:spMkLst>
        </pc:spChg>
        <pc:spChg chg="add mod">
          <ac:chgData name="Strahil Birov" userId="4661203c-0e60-4970-b345-f8571fbdf7a3" providerId="ADAL" clId="{F1885738-3558-4F1D-A853-6162D828590A}" dt="2021-12-02T14:47:13.271" v="7435" actId="790"/>
          <ac:spMkLst>
            <pc:docMk/>
            <pc:sldMk cId="3471365476" sldId="450"/>
            <ac:spMk id="68" creationId="{AD9D861C-531F-45F6-8D30-82E58F08EFDF}"/>
          </ac:spMkLst>
        </pc:spChg>
        <pc:grpChg chg="add del mod">
          <ac:chgData name="Strahil Birov" userId="4661203c-0e60-4970-b345-f8571fbdf7a3" providerId="ADAL" clId="{F1885738-3558-4F1D-A853-6162D828590A}" dt="2021-12-06T14:52:55.885" v="8174" actId="207"/>
          <ac:grpSpMkLst>
            <pc:docMk/>
            <pc:sldMk cId="3471365476" sldId="450"/>
            <ac:grpSpMk id="6" creationId="{55FFF6C0-2B30-4E10-A095-8990895A9F32}"/>
          </ac:grpSpMkLst>
        </pc:grpChg>
        <pc:grpChg chg="add mod">
          <ac:chgData name="Strahil Birov" userId="4661203c-0e60-4970-b345-f8571fbdf7a3" providerId="ADAL" clId="{F1885738-3558-4F1D-A853-6162D828590A}" dt="2021-12-06T14:52:55.885" v="8174" actId="207"/>
          <ac:grpSpMkLst>
            <pc:docMk/>
            <pc:sldMk cId="3471365476" sldId="450"/>
            <ac:grpSpMk id="7" creationId="{A5D958DA-5567-47C5-AE3F-2946653BDC96}"/>
          </ac:grpSpMkLst>
        </pc:grpChg>
        <pc:grpChg chg="add mod">
          <ac:chgData name="Strahil Birov" userId="4661203c-0e60-4970-b345-f8571fbdf7a3" providerId="ADAL" clId="{F1885738-3558-4F1D-A853-6162D828590A}" dt="2021-12-06T14:52:55.885" v="8174" actId="207"/>
          <ac:grpSpMkLst>
            <pc:docMk/>
            <pc:sldMk cId="3471365476" sldId="450"/>
            <ac:grpSpMk id="9" creationId="{59B6C116-2742-40AA-988B-CF058AA73EE1}"/>
          </ac:grpSpMkLst>
        </pc:grpChg>
        <pc:grpChg chg="add del mod">
          <ac:chgData name="Strahil Birov" userId="4661203c-0e60-4970-b345-f8571fbdf7a3" providerId="ADAL" clId="{F1885738-3558-4F1D-A853-6162D828590A}" dt="2021-12-02T14:32:59.186" v="6748" actId="478"/>
          <ac:grpSpMkLst>
            <pc:docMk/>
            <pc:sldMk cId="3471365476" sldId="450"/>
            <ac:grpSpMk id="11" creationId="{38AA3F4C-6ADB-4441-A9E7-45841190C8DA}"/>
          </ac:grpSpMkLst>
        </pc:grpChg>
        <pc:grpChg chg="add del mod">
          <ac:chgData name="Strahil Birov" userId="4661203c-0e60-4970-b345-f8571fbdf7a3" providerId="ADAL" clId="{F1885738-3558-4F1D-A853-6162D828590A}" dt="2021-12-02T14:35:25.316" v="6867" actId="478"/>
          <ac:grpSpMkLst>
            <pc:docMk/>
            <pc:sldMk cId="3471365476" sldId="450"/>
            <ac:grpSpMk id="14" creationId="{6AEE7AA3-0E35-416D-BF09-F4B3FDE8DC06}"/>
          </ac:grpSpMkLst>
        </pc:grpChg>
        <pc:grpChg chg="add del mod">
          <ac:chgData name="Strahil Birov" userId="4661203c-0e60-4970-b345-f8571fbdf7a3" providerId="ADAL" clId="{F1885738-3558-4F1D-A853-6162D828590A}" dt="2021-12-02T14:35:25.316" v="6867" actId="478"/>
          <ac:grpSpMkLst>
            <pc:docMk/>
            <pc:sldMk cId="3471365476" sldId="450"/>
            <ac:grpSpMk id="17" creationId="{AABD2488-05E5-44DB-8913-82AF07C65BE9}"/>
          </ac:grpSpMkLst>
        </pc:grpChg>
        <pc:grpChg chg="add del mod">
          <ac:chgData name="Strahil Birov" userId="4661203c-0e60-4970-b345-f8571fbdf7a3" providerId="ADAL" clId="{F1885738-3558-4F1D-A853-6162D828590A}" dt="2021-12-02T14:35:25.316" v="6867" actId="478"/>
          <ac:grpSpMkLst>
            <pc:docMk/>
            <pc:sldMk cId="3471365476" sldId="450"/>
            <ac:grpSpMk id="21" creationId="{63DD0D88-856C-4040-B156-0F2B42083675}"/>
          </ac:grpSpMkLst>
        </pc:grpChg>
        <pc:grpChg chg="add del mod">
          <ac:chgData name="Strahil Birov" userId="4661203c-0e60-4970-b345-f8571fbdf7a3" providerId="ADAL" clId="{F1885738-3558-4F1D-A853-6162D828590A}" dt="2021-12-02T14:35:25.316" v="6867" actId="478"/>
          <ac:grpSpMkLst>
            <pc:docMk/>
            <pc:sldMk cId="3471365476" sldId="450"/>
            <ac:grpSpMk id="24" creationId="{4C669BF6-0B00-4083-9FFE-D738DD8CB2B6}"/>
          </ac:grpSpMkLst>
        </pc:grpChg>
        <pc:grpChg chg="add del mod">
          <ac:chgData name="Strahil Birov" userId="4661203c-0e60-4970-b345-f8571fbdf7a3" providerId="ADAL" clId="{F1885738-3558-4F1D-A853-6162D828590A}" dt="2021-12-02T14:35:25.316" v="6867" actId="478"/>
          <ac:grpSpMkLst>
            <pc:docMk/>
            <pc:sldMk cId="3471365476" sldId="450"/>
            <ac:grpSpMk id="26" creationId="{33D36DA8-576A-4FFA-B05F-72DA4AE83A82}"/>
          </ac:grpSpMkLst>
        </pc:grpChg>
        <pc:grpChg chg="add del mod">
          <ac:chgData name="Strahil Birov" userId="4661203c-0e60-4970-b345-f8571fbdf7a3" providerId="ADAL" clId="{F1885738-3558-4F1D-A853-6162D828590A}" dt="2021-12-02T14:35:25.316" v="6867" actId="478"/>
          <ac:grpSpMkLst>
            <pc:docMk/>
            <pc:sldMk cId="3471365476" sldId="450"/>
            <ac:grpSpMk id="28" creationId="{64F94C15-F473-4641-92C1-C5FE64218E66}"/>
          </ac:grpSpMkLst>
        </pc:grpChg>
        <pc:grpChg chg="add del mod">
          <ac:chgData name="Strahil Birov" userId="4661203c-0e60-4970-b345-f8571fbdf7a3" providerId="ADAL" clId="{F1885738-3558-4F1D-A853-6162D828590A}" dt="2021-12-02T14:35:25.316" v="6867" actId="478"/>
          <ac:grpSpMkLst>
            <pc:docMk/>
            <pc:sldMk cId="3471365476" sldId="450"/>
            <ac:grpSpMk id="30" creationId="{99D7A669-4D61-4537-B59A-F1AFA92290EE}"/>
          </ac:grpSpMkLst>
        </pc:grpChg>
        <pc:grpChg chg="add del mod">
          <ac:chgData name="Strahil Birov" userId="4661203c-0e60-4970-b345-f8571fbdf7a3" providerId="ADAL" clId="{F1885738-3558-4F1D-A853-6162D828590A}" dt="2021-12-02T14:35:25.316" v="6867" actId="478"/>
          <ac:grpSpMkLst>
            <pc:docMk/>
            <pc:sldMk cId="3471365476" sldId="450"/>
            <ac:grpSpMk id="32" creationId="{BDA328D2-0508-4A88-8898-2A5F4B781020}"/>
          </ac:grpSpMkLst>
        </pc:grpChg>
        <pc:grpChg chg="add del mod">
          <ac:chgData name="Strahil Birov" userId="4661203c-0e60-4970-b345-f8571fbdf7a3" providerId="ADAL" clId="{F1885738-3558-4F1D-A853-6162D828590A}" dt="2021-12-02T14:35:25.316" v="6867" actId="478"/>
          <ac:grpSpMkLst>
            <pc:docMk/>
            <pc:sldMk cId="3471365476" sldId="450"/>
            <ac:grpSpMk id="34" creationId="{D255BBE9-C5ED-4829-9A1B-04DBE924AC48}"/>
          </ac:grpSpMkLst>
        </pc:grpChg>
        <pc:grpChg chg="add del mod">
          <ac:chgData name="Strahil Birov" userId="4661203c-0e60-4970-b345-f8571fbdf7a3" providerId="ADAL" clId="{F1885738-3558-4F1D-A853-6162D828590A}" dt="2021-12-02T14:33:43.115" v="6773" actId="478"/>
          <ac:grpSpMkLst>
            <pc:docMk/>
            <pc:sldMk cId="3471365476" sldId="450"/>
            <ac:grpSpMk id="36" creationId="{8A528BAF-189D-482F-9EEE-0DECFE19A00A}"/>
          </ac:grpSpMkLst>
        </pc:grpChg>
        <pc:graphicFrameChg chg="add del mod modGraphic">
          <ac:chgData name="Strahil Birov" userId="4661203c-0e60-4970-b345-f8571fbdf7a3" providerId="ADAL" clId="{F1885738-3558-4F1D-A853-6162D828590A}" dt="2021-12-02T14:42:03.827" v="7281" actId="478"/>
          <ac:graphicFrameMkLst>
            <pc:docMk/>
            <pc:sldMk cId="3471365476" sldId="450"/>
            <ac:graphicFrameMk id="5" creationId="{B88FACD1-E68E-42A4-8C78-6F14D9CB738B}"/>
          </ac:graphicFrameMkLst>
        </pc:graphicFrameChg>
        <pc:picChg chg="add del">
          <ac:chgData name="Strahil Birov" userId="4661203c-0e60-4970-b345-f8571fbdf7a3" providerId="ADAL" clId="{F1885738-3558-4F1D-A853-6162D828590A}" dt="2021-12-01T15:13:07.144" v="2489" actId="478"/>
          <ac:picMkLst>
            <pc:docMk/>
            <pc:sldMk cId="3471365476" sldId="450"/>
            <ac:picMk id="21" creationId="{5AE12966-EB7F-435A-AC32-0235190CD2D0}"/>
          </ac:picMkLst>
        </pc:picChg>
        <pc:picChg chg="add mod ord">
          <ac:chgData name="Strahil Birov" userId="4661203c-0e60-4970-b345-f8571fbdf7a3" providerId="ADAL" clId="{F1885738-3558-4F1D-A853-6162D828590A}" dt="2021-12-02T14:42:15.961" v="7289" actId="1036"/>
          <ac:picMkLst>
            <pc:docMk/>
            <pc:sldMk cId="3471365476" sldId="450"/>
            <ac:picMk id="40" creationId="{37F04AE0-DF96-43D0-9553-E4BF9814F74A}"/>
          </ac:picMkLst>
        </pc:picChg>
        <pc:picChg chg="add mod">
          <ac:chgData name="Strahil Birov" userId="4661203c-0e60-4970-b345-f8571fbdf7a3" providerId="ADAL" clId="{F1885738-3558-4F1D-A853-6162D828590A}" dt="2021-12-06T14:53:04.512" v="8178" actId="1035"/>
          <ac:picMkLst>
            <pc:docMk/>
            <pc:sldMk cId="3471365476" sldId="450"/>
            <ac:picMk id="43" creationId="{20A35ABE-D2A0-4BB9-9DA9-EA153A416317}"/>
          </ac:picMkLst>
        </pc:picChg>
        <pc:picChg chg="add mod">
          <ac:chgData name="Strahil Birov" userId="4661203c-0e60-4970-b345-f8571fbdf7a3" providerId="ADAL" clId="{F1885738-3558-4F1D-A853-6162D828590A}" dt="2021-12-06T14:53:07.851" v="8187" actId="1035"/>
          <ac:picMkLst>
            <pc:docMk/>
            <pc:sldMk cId="3471365476" sldId="450"/>
            <ac:picMk id="45" creationId="{2A148B74-5A2C-45C4-870D-24C3C6A16FF4}"/>
          </ac:picMkLst>
        </pc:picChg>
        <pc:picChg chg="add mod">
          <ac:chgData name="Strahil Birov" userId="4661203c-0e60-4970-b345-f8571fbdf7a3" providerId="ADAL" clId="{F1885738-3558-4F1D-A853-6162D828590A}" dt="2021-12-06T14:53:12.986" v="8202" actId="1035"/>
          <ac:picMkLst>
            <pc:docMk/>
            <pc:sldMk cId="3471365476" sldId="450"/>
            <ac:picMk id="48" creationId="{AD7E2447-EC91-4E35-B2C4-A22AA36B8C47}"/>
          </ac:picMkLst>
        </pc:picChg>
        <pc:picChg chg="add mod">
          <ac:chgData name="Strahil Birov" userId="4661203c-0e60-4970-b345-f8571fbdf7a3" providerId="ADAL" clId="{F1885738-3558-4F1D-A853-6162D828590A}" dt="2021-12-06T14:53:27.223" v="8235" actId="1035"/>
          <ac:picMkLst>
            <pc:docMk/>
            <pc:sldMk cId="3471365476" sldId="450"/>
            <ac:picMk id="51" creationId="{39D8217B-18D3-4A84-BAF9-DAA25072AA70}"/>
          </ac:picMkLst>
        </pc:picChg>
        <pc:picChg chg="add mod">
          <ac:chgData name="Strahil Birov" userId="4661203c-0e60-4970-b345-f8571fbdf7a3" providerId="ADAL" clId="{F1885738-3558-4F1D-A853-6162D828590A}" dt="2021-12-06T14:53:30.368" v="8239" actId="1035"/>
          <ac:picMkLst>
            <pc:docMk/>
            <pc:sldMk cId="3471365476" sldId="450"/>
            <ac:picMk id="54" creationId="{53FF9810-F284-4DB0-BF9C-C1020DE4EB4C}"/>
          </ac:picMkLst>
        </pc:picChg>
        <pc:picChg chg="add mod">
          <ac:chgData name="Strahil Birov" userId="4661203c-0e60-4970-b345-f8571fbdf7a3" providerId="ADAL" clId="{F1885738-3558-4F1D-A853-6162D828590A}" dt="2021-12-06T14:53:33.033" v="8245" actId="1035"/>
          <ac:picMkLst>
            <pc:docMk/>
            <pc:sldMk cId="3471365476" sldId="450"/>
            <ac:picMk id="57" creationId="{4940E7C2-8836-4A77-9961-636E961BB555}"/>
          </ac:picMkLst>
        </pc:picChg>
        <pc:picChg chg="add del mod">
          <ac:chgData name="Strahil Birov" userId="4661203c-0e60-4970-b345-f8571fbdf7a3" providerId="ADAL" clId="{F1885738-3558-4F1D-A853-6162D828590A}" dt="2021-12-02T14:38:27.254" v="6975" actId="478"/>
          <ac:picMkLst>
            <pc:docMk/>
            <pc:sldMk cId="3471365476" sldId="450"/>
            <ac:picMk id="59" creationId="{8998AEF2-DBB1-432D-9B2D-523BB54535C8}"/>
          </ac:picMkLst>
        </pc:picChg>
        <pc:picChg chg="add mod">
          <ac:chgData name="Strahil Birov" userId="4661203c-0e60-4970-b345-f8571fbdf7a3" providerId="ADAL" clId="{F1885738-3558-4F1D-A853-6162D828590A}" dt="2021-12-06T14:53:35.587" v="8249" actId="1035"/>
          <ac:picMkLst>
            <pc:docMk/>
            <pc:sldMk cId="3471365476" sldId="450"/>
            <ac:picMk id="61" creationId="{E58A2AB0-585C-44F7-B809-1768206DAED2}"/>
          </ac:picMkLst>
        </pc:picChg>
        <pc:picChg chg="add mod">
          <ac:chgData name="Strahil Birov" userId="4661203c-0e60-4970-b345-f8571fbdf7a3" providerId="ADAL" clId="{F1885738-3558-4F1D-A853-6162D828590A}" dt="2021-12-02T14:42:15.961" v="7289" actId="1036"/>
          <ac:picMkLst>
            <pc:docMk/>
            <pc:sldMk cId="3471365476" sldId="450"/>
            <ac:picMk id="66" creationId="{143DCA7F-7368-4AB6-B7C3-1DF84010B9BD}"/>
          </ac:picMkLst>
        </pc:picChg>
      </pc:sldChg>
      <pc:sldChg chg="add del setBg">
        <pc:chgData name="Strahil Birov" userId="4661203c-0e60-4970-b345-f8571fbdf7a3" providerId="ADAL" clId="{F1885738-3558-4F1D-A853-6162D828590A}" dt="2021-12-01T15:25:24.219" v="2528" actId="47"/>
        <pc:sldMkLst>
          <pc:docMk/>
          <pc:sldMk cId="2048653365" sldId="451"/>
        </pc:sldMkLst>
      </pc:sldChg>
      <pc:sldChg chg="addSp delSp modSp add mod ord modClrScheme chgLayout">
        <pc:chgData name="Strahil Birov" userId="4661203c-0e60-4970-b345-f8571fbdf7a3" providerId="ADAL" clId="{F1885738-3558-4F1D-A853-6162D828590A}" dt="2021-12-07T11:44:09.724" v="11844" actId="478"/>
        <pc:sldMkLst>
          <pc:docMk/>
          <pc:sldMk cId="3336159098" sldId="451"/>
        </pc:sldMkLst>
        <pc:spChg chg="add del mod ord">
          <ac:chgData name="Strahil Birov" userId="4661203c-0e60-4970-b345-f8571fbdf7a3" providerId="ADAL" clId="{F1885738-3558-4F1D-A853-6162D828590A}" dt="2021-12-07T11:43:53.580" v="11841" actId="478"/>
          <ac:spMkLst>
            <pc:docMk/>
            <pc:sldMk cId="3336159098" sldId="451"/>
            <ac:spMk id="2" creationId="{F9491F0A-AA47-449D-8026-876692291282}"/>
          </ac:spMkLst>
        </pc:spChg>
        <pc:spChg chg="add del mod">
          <ac:chgData name="Strahil Birov" userId="4661203c-0e60-4970-b345-f8571fbdf7a3" providerId="ADAL" clId="{F1885738-3558-4F1D-A853-6162D828590A}" dt="2021-12-07T11:44:01.326" v="11842" actId="478"/>
          <ac:spMkLst>
            <pc:docMk/>
            <pc:sldMk cId="3336159098" sldId="451"/>
            <ac:spMk id="4" creationId="{4F4C20DC-73AE-41B5-8359-58E770C9BCA9}"/>
          </ac:spMkLst>
        </pc:spChg>
        <pc:spChg chg="add del mod">
          <ac:chgData name="Strahil Birov" userId="4661203c-0e60-4970-b345-f8571fbdf7a3" providerId="ADAL" clId="{F1885738-3558-4F1D-A853-6162D828590A}" dt="2021-12-07T11:08:58.566" v="10711" actId="478"/>
          <ac:spMkLst>
            <pc:docMk/>
            <pc:sldMk cId="3336159098" sldId="451"/>
            <ac:spMk id="6" creationId="{12A54273-80F7-4D1D-9764-2B85974D1D21}"/>
          </ac:spMkLst>
        </pc:spChg>
        <pc:spChg chg="mod">
          <ac:chgData name="Strahil Birov" userId="4661203c-0e60-4970-b345-f8571fbdf7a3" providerId="ADAL" clId="{F1885738-3558-4F1D-A853-6162D828590A}" dt="2021-12-07T11:05:59.258" v="10510"/>
          <ac:spMkLst>
            <pc:docMk/>
            <pc:sldMk cId="3336159098" sldId="451"/>
            <ac:spMk id="7" creationId="{720416FA-8210-4436-8625-10D8C89B82E0}"/>
          </ac:spMkLst>
        </pc:spChg>
        <pc:spChg chg="add mod">
          <ac:chgData name="Strahil Birov" userId="4661203c-0e60-4970-b345-f8571fbdf7a3" providerId="ADAL" clId="{F1885738-3558-4F1D-A853-6162D828590A}" dt="2021-12-07T11:11:18.185" v="10945" actId="1036"/>
          <ac:spMkLst>
            <pc:docMk/>
            <pc:sldMk cId="3336159098" sldId="451"/>
            <ac:spMk id="8" creationId="{96463147-0B0D-4EA3-9FDC-DD9FA24CFF9D}"/>
          </ac:spMkLst>
        </pc:spChg>
        <pc:spChg chg="mod">
          <ac:chgData name="Strahil Birov" userId="4661203c-0e60-4970-b345-f8571fbdf7a3" providerId="ADAL" clId="{F1885738-3558-4F1D-A853-6162D828590A}" dt="2021-12-07T11:06:41.002" v="10564"/>
          <ac:spMkLst>
            <pc:docMk/>
            <pc:sldMk cId="3336159098" sldId="451"/>
            <ac:spMk id="10" creationId="{DD1266B2-2C5D-4DAB-BBAA-173F2A2F5F73}"/>
          </ac:spMkLst>
        </pc:spChg>
        <pc:spChg chg="mod">
          <ac:chgData name="Strahil Birov" userId="4661203c-0e60-4970-b345-f8571fbdf7a3" providerId="ADAL" clId="{F1885738-3558-4F1D-A853-6162D828590A}" dt="2021-12-07T11:06:53.165" v="10565"/>
          <ac:spMkLst>
            <pc:docMk/>
            <pc:sldMk cId="3336159098" sldId="451"/>
            <ac:spMk id="12" creationId="{E2BB6D35-ED16-481F-ADC6-E5A458B8AA08}"/>
          </ac:spMkLst>
        </pc:spChg>
        <pc:spChg chg="add mod">
          <ac:chgData name="Strahil Birov" userId="4661203c-0e60-4970-b345-f8571fbdf7a3" providerId="ADAL" clId="{F1885738-3558-4F1D-A853-6162D828590A}" dt="2021-12-07T11:11:18.185" v="10945" actId="1036"/>
          <ac:spMkLst>
            <pc:docMk/>
            <pc:sldMk cId="3336159098" sldId="451"/>
            <ac:spMk id="13" creationId="{EE54174D-F493-44F8-97F4-400E06F0ADC6}"/>
          </ac:spMkLst>
        </pc:spChg>
        <pc:spChg chg="del">
          <ac:chgData name="Strahil Birov" userId="4661203c-0e60-4970-b345-f8571fbdf7a3" providerId="ADAL" clId="{F1885738-3558-4F1D-A853-6162D828590A}" dt="2021-12-01T15:25:30.948" v="2534" actId="478"/>
          <ac:spMkLst>
            <pc:docMk/>
            <pc:sldMk cId="3336159098" sldId="451"/>
            <ac:spMk id="14" creationId="{7FB26C93-8F7B-4550-9FCF-967184744FF4}"/>
          </ac:spMkLst>
        </pc:spChg>
        <pc:spChg chg="mod">
          <ac:chgData name="Strahil Birov" userId="4661203c-0e60-4970-b345-f8571fbdf7a3" providerId="ADAL" clId="{F1885738-3558-4F1D-A853-6162D828590A}" dt="2021-12-07T11:06:53.165" v="10565"/>
          <ac:spMkLst>
            <pc:docMk/>
            <pc:sldMk cId="3336159098" sldId="451"/>
            <ac:spMk id="15" creationId="{B1C887B8-7D1F-4F5B-8368-77C3212EE677}"/>
          </ac:spMkLst>
        </pc:spChg>
        <pc:spChg chg="mod">
          <ac:chgData name="Strahil Birov" userId="4661203c-0e60-4970-b345-f8571fbdf7a3" providerId="ADAL" clId="{F1885738-3558-4F1D-A853-6162D828590A}" dt="2021-12-07T11:08:38.137" v="10663"/>
          <ac:spMkLst>
            <pc:docMk/>
            <pc:sldMk cId="3336159098" sldId="451"/>
            <ac:spMk id="17" creationId="{B6A940F2-181F-42D1-841A-3CF9316D7303}"/>
          </ac:spMkLst>
        </pc:spChg>
        <pc:spChg chg="add del mod">
          <ac:chgData name="Strahil Birov" userId="4661203c-0e60-4970-b345-f8571fbdf7a3" providerId="ADAL" clId="{F1885738-3558-4F1D-A853-6162D828590A}" dt="2021-12-07T11:11:18.185" v="10945" actId="1036"/>
          <ac:spMkLst>
            <pc:docMk/>
            <pc:sldMk cId="3336159098" sldId="451"/>
            <ac:spMk id="18" creationId="{987A41C8-1359-4EDB-A0DB-947865518F62}"/>
          </ac:spMkLst>
        </pc:spChg>
        <pc:spChg chg="mod">
          <ac:chgData name="Strahil Birov" userId="4661203c-0e60-4970-b345-f8571fbdf7a3" providerId="ADAL" clId="{F1885738-3558-4F1D-A853-6162D828590A}" dt="2021-12-07T11:08:38.137" v="10663"/>
          <ac:spMkLst>
            <pc:docMk/>
            <pc:sldMk cId="3336159098" sldId="451"/>
            <ac:spMk id="20" creationId="{E06D9E7F-8276-4A87-BEEB-0B047E637610}"/>
          </ac:spMkLst>
        </pc:spChg>
        <pc:spChg chg="mod">
          <ac:chgData name="Strahil Birov" userId="4661203c-0e60-4970-b345-f8571fbdf7a3" providerId="ADAL" clId="{F1885738-3558-4F1D-A853-6162D828590A}" dt="2021-12-07T11:09:41.920" v="10803"/>
          <ac:spMkLst>
            <pc:docMk/>
            <pc:sldMk cId="3336159098" sldId="451"/>
            <ac:spMk id="22" creationId="{B753B949-CD5D-448F-B4C3-A8896E103313}"/>
          </ac:spMkLst>
        </pc:spChg>
        <pc:spChg chg="add mod">
          <ac:chgData name="Strahil Birov" userId="4661203c-0e60-4970-b345-f8571fbdf7a3" providerId="ADAL" clId="{F1885738-3558-4F1D-A853-6162D828590A}" dt="2021-12-07T11:11:18.185" v="10945" actId="1036"/>
          <ac:spMkLst>
            <pc:docMk/>
            <pc:sldMk cId="3336159098" sldId="451"/>
            <ac:spMk id="23" creationId="{E7421677-652F-4798-8518-65AFB9339B7F}"/>
          </ac:spMkLst>
        </pc:spChg>
        <pc:spChg chg="mod">
          <ac:chgData name="Strahil Birov" userId="4661203c-0e60-4970-b345-f8571fbdf7a3" providerId="ADAL" clId="{F1885738-3558-4F1D-A853-6162D828590A}" dt="2021-12-07T11:09:41.920" v="10803"/>
          <ac:spMkLst>
            <pc:docMk/>
            <pc:sldMk cId="3336159098" sldId="451"/>
            <ac:spMk id="25" creationId="{AA0B1375-89C7-4A5D-8B79-1B3EAB2103EB}"/>
          </ac:spMkLst>
        </pc:spChg>
        <pc:spChg chg="mod">
          <ac:chgData name="Strahil Birov" userId="4661203c-0e60-4970-b345-f8571fbdf7a3" providerId="ADAL" clId="{F1885738-3558-4F1D-A853-6162D828590A}" dt="2021-12-07T11:10:18.646" v="10890"/>
          <ac:spMkLst>
            <pc:docMk/>
            <pc:sldMk cId="3336159098" sldId="451"/>
            <ac:spMk id="27" creationId="{48BC2213-C8FF-4516-BE9C-1D879CCAFB5C}"/>
          </ac:spMkLst>
        </pc:spChg>
        <pc:spChg chg="add del mod">
          <ac:chgData name="Strahil Birov" userId="4661203c-0e60-4970-b345-f8571fbdf7a3" providerId="ADAL" clId="{F1885738-3558-4F1D-A853-6162D828590A}" dt="2021-12-07T11:11:15.600" v="10930" actId="478"/>
          <ac:spMkLst>
            <pc:docMk/>
            <pc:sldMk cId="3336159098" sldId="451"/>
            <ac:spMk id="29" creationId="{D010B5A0-4AD2-4166-AEF6-233A9EA86E1F}"/>
          </ac:spMkLst>
        </pc:spChg>
        <pc:spChg chg="mod">
          <ac:chgData name="Strahil Birov" userId="4661203c-0e60-4970-b345-f8571fbdf7a3" providerId="ADAL" clId="{F1885738-3558-4F1D-A853-6162D828590A}" dt="2021-12-07T11:10:18.646" v="10890"/>
          <ac:spMkLst>
            <pc:docMk/>
            <pc:sldMk cId="3336159098" sldId="451"/>
            <ac:spMk id="31" creationId="{4D590DA7-FD21-4E72-9619-9F302F8B36F3}"/>
          </ac:spMkLst>
        </pc:spChg>
        <pc:spChg chg="add del mod">
          <ac:chgData name="Strahil Birov" userId="4661203c-0e60-4970-b345-f8571fbdf7a3" providerId="ADAL" clId="{F1885738-3558-4F1D-A853-6162D828590A}" dt="2021-12-07T11:43:22.623" v="11832" actId="21"/>
          <ac:spMkLst>
            <pc:docMk/>
            <pc:sldMk cId="3336159098" sldId="451"/>
            <ac:spMk id="33" creationId="{8E858BFA-CD53-4B0F-89B2-35B1C6C740D8}"/>
          </ac:spMkLst>
        </pc:spChg>
        <pc:spChg chg="add del mod">
          <ac:chgData name="Strahil Birov" userId="4661203c-0e60-4970-b345-f8571fbdf7a3" providerId="ADAL" clId="{F1885738-3558-4F1D-A853-6162D828590A}" dt="2021-12-07T11:43:25.574" v="11834" actId="21"/>
          <ac:spMkLst>
            <pc:docMk/>
            <pc:sldMk cId="3336159098" sldId="451"/>
            <ac:spMk id="35" creationId="{71790DBF-B34F-428C-987A-DE7ED5D5450B}"/>
          </ac:spMkLst>
        </pc:spChg>
        <pc:spChg chg="add del mod">
          <ac:chgData name="Strahil Birov" userId="4661203c-0e60-4970-b345-f8571fbdf7a3" providerId="ADAL" clId="{F1885738-3558-4F1D-A853-6162D828590A}" dt="2021-12-07T11:43:33.419" v="11837" actId="21"/>
          <ac:spMkLst>
            <pc:docMk/>
            <pc:sldMk cId="3336159098" sldId="451"/>
            <ac:spMk id="37" creationId="{26E088EB-1D1B-46C5-AE23-13C3DA49B43C}"/>
          </ac:spMkLst>
        </pc:spChg>
        <pc:spChg chg="add del mod">
          <ac:chgData name="Strahil Birov" userId="4661203c-0e60-4970-b345-f8571fbdf7a3" providerId="ADAL" clId="{F1885738-3558-4F1D-A853-6162D828590A}" dt="2021-12-07T11:43:53.580" v="11841" actId="478"/>
          <ac:spMkLst>
            <pc:docMk/>
            <pc:sldMk cId="3336159098" sldId="451"/>
            <ac:spMk id="39" creationId="{922FC8A7-7A2B-4262-AC72-1EE81E7F6D59}"/>
          </ac:spMkLst>
        </pc:spChg>
        <pc:grpChg chg="add mod">
          <ac:chgData name="Strahil Birov" userId="4661203c-0e60-4970-b345-f8571fbdf7a3" providerId="ADAL" clId="{F1885738-3558-4F1D-A853-6162D828590A}" dt="2021-12-07T11:11:18.185" v="10945" actId="1036"/>
          <ac:grpSpMkLst>
            <pc:docMk/>
            <pc:sldMk cId="3336159098" sldId="451"/>
            <ac:grpSpMk id="5" creationId="{659BA216-D03C-48C1-8C7B-3C465F68B839}"/>
          </ac:grpSpMkLst>
        </pc:grpChg>
        <pc:grpChg chg="add mod">
          <ac:chgData name="Strahil Birov" userId="4661203c-0e60-4970-b345-f8571fbdf7a3" providerId="ADAL" clId="{F1885738-3558-4F1D-A853-6162D828590A}" dt="2021-12-07T11:11:18.185" v="10945" actId="1036"/>
          <ac:grpSpMkLst>
            <pc:docMk/>
            <pc:sldMk cId="3336159098" sldId="451"/>
            <ac:grpSpMk id="9" creationId="{D7EA78F2-DDF8-478F-BC86-694A74226AB1}"/>
          </ac:grpSpMkLst>
        </pc:grpChg>
        <pc:grpChg chg="add mod">
          <ac:chgData name="Strahil Birov" userId="4661203c-0e60-4970-b345-f8571fbdf7a3" providerId="ADAL" clId="{F1885738-3558-4F1D-A853-6162D828590A}" dt="2021-12-07T11:11:18.185" v="10945" actId="1036"/>
          <ac:grpSpMkLst>
            <pc:docMk/>
            <pc:sldMk cId="3336159098" sldId="451"/>
            <ac:grpSpMk id="11" creationId="{ABD95D2D-794B-4EBE-A731-D70BE75505D5}"/>
          </ac:grpSpMkLst>
        </pc:grpChg>
        <pc:grpChg chg="add mod">
          <ac:chgData name="Strahil Birov" userId="4661203c-0e60-4970-b345-f8571fbdf7a3" providerId="ADAL" clId="{F1885738-3558-4F1D-A853-6162D828590A}" dt="2021-12-07T11:11:18.185" v="10945" actId="1036"/>
          <ac:grpSpMkLst>
            <pc:docMk/>
            <pc:sldMk cId="3336159098" sldId="451"/>
            <ac:grpSpMk id="14" creationId="{5D9472A4-8550-4480-B9D7-B8C9AC0EC1CD}"/>
          </ac:grpSpMkLst>
        </pc:grpChg>
        <pc:grpChg chg="add mod">
          <ac:chgData name="Strahil Birov" userId="4661203c-0e60-4970-b345-f8571fbdf7a3" providerId="ADAL" clId="{F1885738-3558-4F1D-A853-6162D828590A}" dt="2021-12-07T11:11:18.185" v="10945" actId="1036"/>
          <ac:grpSpMkLst>
            <pc:docMk/>
            <pc:sldMk cId="3336159098" sldId="451"/>
            <ac:grpSpMk id="16" creationId="{9CD256F2-7A8B-4805-9CA5-888F701AED9C}"/>
          </ac:grpSpMkLst>
        </pc:grpChg>
        <pc:grpChg chg="add mod">
          <ac:chgData name="Strahil Birov" userId="4661203c-0e60-4970-b345-f8571fbdf7a3" providerId="ADAL" clId="{F1885738-3558-4F1D-A853-6162D828590A}" dt="2021-12-07T11:11:18.185" v="10945" actId="1036"/>
          <ac:grpSpMkLst>
            <pc:docMk/>
            <pc:sldMk cId="3336159098" sldId="451"/>
            <ac:grpSpMk id="19" creationId="{41CA9223-5F24-494E-AB05-B283FA204AE3}"/>
          </ac:grpSpMkLst>
        </pc:grpChg>
        <pc:grpChg chg="add mod">
          <ac:chgData name="Strahil Birov" userId="4661203c-0e60-4970-b345-f8571fbdf7a3" providerId="ADAL" clId="{F1885738-3558-4F1D-A853-6162D828590A}" dt="2021-12-07T11:11:18.185" v="10945" actId="1036"/>
          <ac:grpSpMkLst>
            <pc:docMk/>
            <pc:sldMk cId="3336159098" sldId="451"/>
            <ac:grpSpMk id="21" creationId="{FE38AC86-7A30-49A3-B60C-B49984AB8D49}"/>
          </ac:grpSpMkLst>
        </pc:grpChg>
        <pc:grpChg chg="add mod">
          <ac:chgData name="Strahil Birov" userId="4661203c-0e60-4970-b345-f8571fbdf7a3" providerId="ADAL" clId="{F1885738-3558-4F1D-A853-6162D828590A}" dt="2021-12-07T11:11:18.185" v="10945" actId="1036"/>
          <ac:grpSpMkLst>
            <pc:docMk/>
            <pc:sldMk cId="3336159098" sldId="451"/>
            <ac:grpSpMk id="24" creationId="{96FA712F-AE32-464C-BE13-19C246AB941B}"/>
          </ac:grpSpMkLst>
        </pc:grpChg>
        <pc:grpChg chg="add del mod">
          <ac:chgData name="Strahil Birov" userId="4661203c-0e60-4970-b345-f8571fbdf7a3" providerId="ADAL" clId="{F1885738-3558-4F1D-A853-6162D828590A}" dt="2021-12-07T11:11:15.600" v="10930" actId="478"/>
          <ac:grpSpMkLst>
            <pc:docMk/>
            <pc:sldMk cId="3336159098" sldId="451"/>
            <ac:grpSpMk id="26" creationId="{DB107546-D0E2-4091-BC10-612EDE937FD0}"/>
          </ac:grpSpMkLst>
        </pc:grpChg>
        <pc:grpChg chg="add del mod">
          <ac:chgData name="Strahil Birov" userId="4661203c-0e60-4970-b345-f8571fbdf7a3" providerId="ADAL" clId="{F1885738-3558-4F1D-A853-6162D828590A}" dt="2021-12-07T11:11:15.600" v="10930" actId="478"/>
          <ac:grpSpMkLst>
            <pc:docMk/>
            <pc:sldMk cId="3336159098" sldId="451"/>
            <ac:grpSpMk id="30" creationId="{DAFBD264-B2D7-4045-BD7E-CA28F0477531}"/>
          </ac:grpSpMkLst>
        </pc:grpChg>
        <pc:picChg chg="add del mod">
          <ac:chgData name="Strahil Birov" userId="4661203c-0e60-4970-b345-f8571fbdf7a3" providerId="ADAL" clId="{F1885738-3558-4F1D-A853-6162D828590A}" dt="2021-12-06T14:54:43.146" v="8255" actId="478"/>
          <ac:picMkLst>
            <pc:docMk/>
            <pc:sldMk cId="3336159098" sldId="451"/>
            <ac:picMk id="4" creationId="{D1538031-E11F-4234-A267-E245CD6DECBE}"/>
          </ac:picMkLst>
        </pc:picChg>
        <pc:picChg chg="del">
          <ac:chgData name="Strahil Birov" userId="4661203c-0e60-4970-b345-f8571fbdf7a3" providerId="ADAL" clId="{F1885738-3558-4F1D-A853-6162D828590A}" dt="2021-12-01T15:25:28.976" v="2532" actId="478"/>
          <ac:picMkLst>
            <pc:docMk/>
            <pc:sldMk cId="3336159098" sldId="451"/>
            <ac:picMk id="12" creationId="{D610158B-E545-43E9-A458-ABEF972FDA54}"/>
          </ac:picMkLst>
        </pc:picChg>
        <pc:picChg chg="del">
          <ac:chgData name="Strahil Birov" userId="4661203c-0e60-4970-b345-f8571fbdf7a3" providerId="ADAL" clId="{F1885738-3558-4F1D-A853-6162D828590A}" dt="2021-12-01T15:25:29.635" v="2533" actId="478"/>
          <ac:picMkLst>
            <pc:docMk/>
            <pc:sldMk cId="3336159098" sldId="451"/>
            <ac:picMk id="13" creationId="{067DA4CD-537B-4185-831A-4003652E3AA2}"/>
          </ac:picMkLst>
        </pc:picChg>
        <pc:picChg chg="del">
          <ac:chgData name="Strahil Birov" userId="4661203c-0e60-4970-b345-f8571fbdf7a3" providerId="ADAL" clId="{F1885738-3558-4F1D-A853-6162D828590A}" dt="2021-12-07T11:44:07.098" v="11843" actId="478"/>
          <ac:picMkLst>
            <pc:docMk/>
            <pc:sldMk cId="3336159098" sldId="451"/>
            <ac:picMk id="28" creationId="{46D124E0-8B06-4CB1-A7D7-856A07EE50B6}"/>
          </ac:picMkLst>
        </pc:picChg>
        <pc:picChg chg="add del mod">
          <ac:chgData name="Strahil Birov" userId="4661203c-0e60-4970-b345-f8571fbdf7a3" providerId="ADAL" clId="{F1885738-3558-4F1D-A853-6162D828590A}" dt="2021-12-07T11:44:09.724" v="11844" actId="478"/>
          <ac:picMkLst>
            <pc:docMk/>
            <pc:sldMk cId="3336159098" sldId="451"/>
            <ac:picMk id="32" creationId="{551A2857-CC81-4B59-9EAF-2405AEA7DA17}"/>
          </ac:picMkLst>
        </pc:picChg>
      </pc:sldChg>
      <pc:sldChg chg="addSp modSp new mod">
        <pc:chgData name="Strahil Birov" userId="4661203c-0e60-4970-b345-f8571fbdf7a3" providerId="ADAL" clId="{F1885738-3558-4F1D-A853-6162D828590A}" dt="2021-12-01T15:28:04.596" v="2836" actId="20577"/>
        <pc:sldMkLst>
          <pc:docMk/>
          <pc:sldMk cId="1808497271" sldId="452"/>
        </pc:sldMkLst>
        <pc:spChg chg="add mod">
          <ac:chgData name="Strahil Birov" userId="4661203c-0e60-4970-b345-f8571fbdf7a3" providerId="ADAL" clId="{F1885738-3558-4F1D-A853-6162D828590A}" dt="2021-12-01T15:28:04.596" v="2836" actId="20577"/>
          <ac:spMkLst>
            <pc:docMk/>
            <pc:sldMk cId="1808497271" sldId="452"/>
            <ac:spMk id="2" creationId="{230F87C5-47AF-4D4D-A28B-68BCFE684844}"/>
          </ac:spMkLst>
        </pc:spChg>
      </pc:sldChg>
      <pc:sldChg chg="modSp add mod">
        <pc:chgData name="Strahil Birov" userId="4661203c-0e60-4970-b345-f8571fbdf7a3" providerId="ADAL" clId="{F1885738-3558-4F1D-A853-6162D828590A}" dt="2021-12-01T15:34:21.564" v="2935" actId="14100"/>
        <pc:sldMkLst>
          <pc:docMk/>
          <pc:sldMk cId="290713858" sldId="453"/>
        </pc:sldMkLst>
        <pc:spChg chg="mod">
          <ac:chgData name="Strahil Birov" userId="4661203c-0e60-4970-b345-f8571fbdf7a3" providerId="ADAL" clId="{F1885738-3558-4F1D-A853-6162D828590A}" dt="2021-12-01T15:34:21.564" v="2935" actId="14100"/>
          <ac:spMkLst>
            <pc:docMk/>
            <pc:sldMk cId="290713858" sldId="453"/>
            <ac:spMk id="18" creationId="{12154D37-B641-4E17-AB8A-13CD248203EB}"/>
          </ac:spMkLst>
        </pc:spChg>
      </pc:sldChg>
      <pc:sldChg chg="addSp delSp modSp add mod">
        <pc:chgData name="Strahil Birov" userId="4661203c-0e60-4970-b345-f8571fbdf7a3" providerId="ADAL" clId="{F1885738-3558-4F1D-A853-6162D828590A}" dt="2021-12-01T15:38:23.153" v="2986" actId="207"/>
        <pc:sldMkLst>
          <pc:docMk/>
          <pc:sldMk cId="3015798085" sldId="454"/>
        </pc:sldMkLst>
        <pc:spChg chg="mod">
          <ac:chgData name="Strahil Birov" userId="4661203c-0e60-4970-b345-f8571fbdf7a3" providerId="ADAL" clId="{F1885738-3558-4F1D-A853-6162D828590A}" dt="2021-12-01T15:35:37.500" v="2962" actId="14100"/>
          <ac:spMkLst>
            <pc:docMk/>
            <pc:sldMk cId="3015798085" sldId="454"/>
            <ac:spMk id="3" creationId="{237C3EB6-1E6D-4A3D-8A13-E162A6CAF9CC}"/>
          </ac:spMkLst>
        </pc:spChg>
        <pc:spChg chg="del">
          <ac:chgData name="Strahil Birov" userId="4661203c-0e60-4970-b345-f8571fbdf7a3" providerId="ADAL" clId="{F1885738-3558-4F1D-A853-6162D828590A}" dt="2021-12-01T15:36:12.725" v="2965" actId="478"/>
          <ac:spMkLst>
            <pc:docMk/>
            <pc:sldMk cId="3015798085" sldId="454"/>
            <ac:spMk id="5" creationId="{5E28F1CF-8752-43E5-BAD9-49676DAD5750}"/>
          </ac:spMkLst>
        </pc:spChg>
        <pc:spChg chg="del">
          <ac:chgData name="Strahil Birov" userId="4661203c-0e60-4970-b345-f8571fbdf7a3" providerId="ADAL" clId="{F1885738-3558-4F1D-A853-6162D828590A}" dt="2021-12-01T15:36:12.725" v="2965" actId="478"/>
          <ac:spMkLst>
            <pc:docMk/>
            <pc:sldMk cId="3015798085" sldId="454"/>
            <ac:spMk id="13" creationId="{0FC6049A-D7DB-453F-ACC7-6E503D2294D1}"/>
          </ac:spMkLst>
        </pc:spChg>
        <pc:spChg chg="del">
          <ac:chgData name="Strahil Birov" userId="4661203c-0e60-4970-b345-f8571fbdf7a3" providerId="ADAL" clId="{F1885738-3558-4F1D-A853-6162D828590A}" dt="2021-12-01T15:36:12.725" v="2965" actId="478"/>
          <ac:spMkLst>
            <pc:docMk/>
            <pc:sldMk cId="3015798085" sldId="454"/>
            <ac:spMk id="14" creationId="{E893C69D-779D-4129-856E-E7C3060DAAC4}"/>
          </ac:spMkLst>
        </pc:spChg>
        <pc:spChg chg="mod">
          <ac:chgData name="Strahil Birov" userId="4661203c-0e60-4970-b345-f8571fbdf7a3" providerId="ADAL" clId="{F1885738-3558-4F1D-A853-6162D828590A}" dt="2021-12-01T15:38:23.153" v="2986" actId="207"/>
          <ac:spMkLst>
            <pc:docMk/>
            <pc:sldMk cId="3015798085" sldId="454"/>
            <ac:spMk id="16" creationId="{520E64F5-1D8B-46F3-88B9-15B1CAC2106D}"/>
          </ac:spMkLst>
        </pc:spChg>
        <pc:spChg chg="del">
          <ac:chgData name="Strahil Birov" userId="4661203c-0e60-4970-b345-f8571fbdf7a3" providerId="ADAL" clId="{F1885738-3558-4F1D-A853-6162D828590A}" dt="2021-12-01T15:36:12.725" v="2965" actId="478"/>
          <ac:spMkLst>
            <pc:docMk/>
            <pc:sldMk cId="3015798085" sldId="454"/>
            <ac:spMk id="18" creationId="{81643535-3782-4EEE-89DF-FC6B3ED64CED}"/>
          </ac:spMkLst>
        </pc:spChg>
        <pc:spChg chg="del">
          <ac:chgData name="Strahil Birov" userId="4661203c-0e60-4970-b345-f8571fbdf7a3" providerId="ADAL" clId="{F1885738-3558-4F1D-A853-6162D828590A}" dt="2021-12-01T15:36:12.725" v="2965" actId="478"/>
          <ac:spMkLst>
            <pc:docMk/>
            <pc:sldMk cId="3015798085" sldId="454"/>
            <ac:spMk id="19" creationId="{B1744254-2E30-4634-BC85-6188704BB40B}"/>
          </ac:spMkLst>
        </pc:spChg>
        <pc:spChg chg="del">
          <ac:chgData name="Strahil Birov" userId="4661203c-0e60-4970-b345-f8571fbdf7a3" providerId="ADAL" clId="{F1885738-3558-4F1D-A853-6162D828590A}" dt="2021-12-01T15:36:12.725" v="2965" actId="478"/>
          <ac:spMkLst>
            <pc:docMk/>
            <pc:sldMk cId="3015798085" sldId="454"/>
            <ac:spMk id="20" creationId="{54703225-DA60-47B4-A312-D7458F44EFC1}"/>
          </ac:spMkLst>
        </pc:spChg>
        <pc:spChg chg="del">
          <ac:chgData name="Strahil Birov" userId="4661203c-0e60-4970-b345-f8571fbdf7a3" providerId="ADAL" clId="{F1885738-3558-4F1D-A853-6162D828590A}" dt="2021-12-01T15:36:12.725" v="2965" actId="478"/>
          <ac:spMkLst>
            <pc:docMk/>
            <pc:sldMk cId="3015798085" sldId="454"/>
            <ac:spMk id="21" creationId="{C21D3679-7B80-41D3-933D-0351F0D0254D}"/>
          </ac:spMkLst>
        </pc:spChg>
        <pc:spChg chg="del">
          <ac:chgData name="Strahil Birov" userId="4661203c-0e60-4970-b345-f8571fbdf7a3" providerId="ADAL" clId="{F1885738-3558-4F1D-A853-6162D828590A}" dt="2021-12-01T15:36:12.725" v="2965" actId="478"/>
          <ac:spMkLst>
            <pc:docMk/>
            <pc:sldMk cId="3015798085" sldId="454"/>
            <ac:spMk id="22" creationId="{33112895-200D-44D1-B477-33BE12FC76D0}"/>
          </ac:spMkLst>
        </pc:spChg>
        <pc:spChg chg="del">
          <ac:chgData name="Strahil Birov" userId="4661203c-0e60-4970-b345-f8571fbdf7a3" providerId="ADAL" clId="{F1885738-3558-4F1D-A853-6162D828590A}" dt="2021-12-01T15:36:12.725" v="2965" actId="478"/>
          <ac:spMkLst>
            <pc:docMk/>
            <pc:sldMk cId="3015798085" sldId="454"/>
            <ac:spMk id="23" creationId="{8BACF2DB-6A03-4209-91F4-8021990AD8DE}"/>
          </ac:spMkLst>
        </pc:spChg>
        <pc:spChg chg="add mod">
          <ac:chgData name="Strahil Birov" userId="4661203c-0e60-4970-b345-f8571fbdf7a3" providerId="ADAL" clId="{F1885738-3558-4F1D-A853-6162D828590A}" dt="2021-12-01T15:38:22.217" v="2985" actId="207"/>
          <ac:spMkLst>
            <pc:docMk/>
            <pc:sldMk cId="3015798085" sldId="454"/>
            <ac:spMk id="24" creationId="{8ED92146-E145-4CCD-BD6B-4C728C79EDCD}"/>
          </ac:spMkLst>
        </pc:spChg>
        <pc:picChg chg="del">
          <ac:chgData name="Strahil Birov" userId="4661203c-0e60-4970-b345-f8571fbdf7a3" providerId="ADAL" clId="{F1885738-3558-4F1D-A853-6162D828590A}" dt="2021-12-01T15:35:59.789" v="2963" actId="478"/>
          <ac:picMkLst>
            <pc:docMk/>
            <pc:sldMk cId="3015798085" sldId="454"/>
            <ac:picMk id="4" creationId="{611E0996-8275-4CF6-94AD-C78FBD43BE57}"/>
          </ac:picMkLst>
        </pc:picChg>
        <pc:picChg chg="del">
          <ac:chgData name="Strahil Birov" userId="4661203c-0e60-4970-b345-f8571fbdf7a3" providerId="ADAL" clId="{F1885738-3558-4F1D-A853-6162D828590A}" dt="2021-12-01T15:36:00.163" v="2964" actId="478"/>
          <ac:picMkLst>
            <pc:docMk/>
            <pc:sldMk cId="3015798085" sldId="454"/>
            <ac:picMk id="7" creationId="{F665A677-013E-45C6-9806-530DF4AB3060}"/>
          </ac:picMkLst>
        </pc:picChg>
        <pc:picChg chg="del">
          <ac:chgData name="Strahil Birov" userId="4661203c-0e60-4970-b345-f8571fbdf7a3" providerId="ADAL" clId="{F1885738-3558-4F1D-A853-6162D828590A}" dt="2021-12-01T15:36:12.725" v="2965" actId="478"/>
          <ac:picMkLst>
            <pc:docMk/>
            <pc:sldMk cId="3015798085" sldId="454"/>
            <ac:picMk id="17" creationId="{D4B39E82-FF52-48CA-8C6C-66983566A2AE}"/>
          </ac:picMkLst>
        </pc:picChg>
      </pc:sldChg>
      <pc:sldChg chg="addSp delSp modSp add mod addCm delCm">
        <pc:chgData name="Strahil Birov" userId="4661203c-0e60-4970-b345-f8571fbdf7a3" providerId="ADAL" clId="{F1885738-3558-4F1D-A853-6162D828590A}" dt="2021-12-10T14:47:34.649" v="11907"/>
        <pc:sldMkLst>
          <pc:docMk/>
          <pc:sldMk cId="3800229353" sldId="455"/>
        </pc:sldMkLst>
        <pc:spChg chg="mod">
          <ac:chgData name="Strahil Birov" userId="4661203c-0e60-4970-b345-f8571fbdf7a3" providerId="ADAL" clId="{F1885738-3558-4F1D-A853-6162D828590A}" dt="2021-12-01T15:38:46.261" v="2994" actId="20577"/>
          <ac:spMkLst>
            <pc:docMk/>
            <pc:sldMk cId="3800229353" sldId="455"/>
            <ac:spMk id="3" creationId="{237C3EB6-1E6D-4A3D-8A13-E162A6CAF9CC}"/>
          </ac:spMkLst>
        </pc:spChg>
        <pc:spChg chg="add del mod">
          <ac:chgData name="Strahil Birov" userId="4661203c-0e60-4970-b345-f8571fbdf7a3" providerId="ADAL" clId="{F1885738-3558-4F1D-A853-6162D828590A}" dt="2021-12-01T15:56:27.874" v="3399" actId="478"/>
          <ac:spMkLst>
            <pc:docMk/>
            <pc:sldMk cId="3800229353" sldId="455"/>
            <ac:spMk id="6" creationId="{8B221F10-9DED-4564-874B-C6C99B11C52C}"/>
          </ac:spMkLst>
        </pc:spChg>
        <pc:spChg chg="del">
          <ac:chgData name="Strahil Birov" userId="4661203c-0e60-4970-b345-f8571fbdf7a3" providerId="ADAL" clId="{F1885738-3558-4F1D-A853-6162D828590A}" dt="2021-12-01T15:41:56.114" v="2995" actId="478"/>
          <ac:spMkLst>
            <pc:docMk/>
            <pc:sldMk cId="3800229353" sldId="455"/>
            <ac:spMk id="24" creationId="{8ED92146-E145-4CCD-BD6B-4C728C79EDCD}"/>
          </ac:spMkLst>
        </pc:spChg>
        <pc:picChg chg="add del">
          <ac:chgData name="Strahil Birov" userId="4661203c-0e60-4970-b345-f8571fbdf7a3" providerId="ADAL" clId="{F1885738-3558-4F1D-A853-6162D828590A}" dt="2021-12-01T15:57:11.226" v="3402" actId="478"/>
          <ac:picMkLst>
            <pc:docMk/>
            <pc:sldMk cId="3800229353" sldId="455"/>
            <ac:picMk id="4" creationId="{2EA997D6-3EE3-4C16-8AD0-4E8B423F86F3}"/>
          </ac:picMkLst>
        </pc:picChg>
        <pc:picChg chg="add mod">
          <ac:chgData name="Strahil Birov" userId="4661203c-0e60-4970-b345-f8571fbdf7a3" providerId="ADAL" clId="{F1885738-3558-4F1D-A853-6162D828590A}" dt="2021-12-01T15:56:29.889" v="3400" actId="1076"/>
          <ac:picMkLst>
            <pc:docMk/>
            <pc:sldMk cId="3800229353" sldId="455"/>
            <ac:picMk id="7" creationId="{D4CCBD09-1D62-4082-ACC8-6F34C6479F0A}"/>
          </ac:picMkLst>
        </pc:picChg>
      </pc:sldChg>
      <pc:sldChg chg="addSp delSp modSp add mod">
        <pc:chgData name="Strahil Birov" userId="4661203c-0e60-4970-b345-f8571fbdf7a3" providerId="ADAL" clId="{F1885738-3558-4F1D-A853-6162D828590A}" dt="2021-12-01T15:48:40.533" v="3306" actId="1038"/>
        <pc:sldMkLst>
          <pc:docMk/>
          <pc:sldMk cId="2173260748" sldId="456"/>
        </pc:sldMkLst>
        <pc:spChg chg="del">
          <ac:chgData name="Strahil Birov" userId="4661203c-0e60-4970-b345-f8571fbdf7a3" providerId="ADAL" clId="{F1885738-3558-4F1D-A853-6162D828590A}" dt="2021-12-01T15:42:33.387" v="3008" actId="478"/>
          <ac:spMkLst>
            <pc:docMk/>
            <pc:sldMk cId="2173260748" sldId="456"/>
            <ac:spMk id="3" creationId="{237C3EB6-1E6D-4A3D-8A13-E162A6CAF9CC}"/>
          </ac:spMkLst>
        </pc:spChg>
        <pc:spChg chg="del">
          <ac:chgData name="Strahil Birov" userId="4661203c-0e60-4970-b345-f8571fbdf7a3" providerId="ADAL" clId="{F1885738-3558-4F1D-A853-6162D828590A}" dt="2021-12-01T15:42:31.914" v="3006" actId="478"/>
          <ac:spMkLst>
            <pc:docMk/>
            <pc:sldMk cId="2173260748" sldId="456"/>
            <ac:spMk id="6" creationId="{8B221F10-9DED-4564-874B-C6C99B11C52C}"/>
          </ac:spMkLst>
        </pc:spChg>
        <pc:spChg chg="add mod">
          <ac:chgData name="Strahil Birov" userId="4661203c-0e60-4970-b345-f8571fbdf7a3" providerId="ADAL" clId="{F1885738-3558-4F1D-A853-6162D828590A}" dt="2021-12-01T15:48:40.533" v="3306" actId="1038"/>
          <ac:spMkLst>
            <pc:docMk/>
            <pc:sldMk cId="2173260748" sldId="456"/>
            <ac:spMk id="7" creationId="{D01C9608-74BD-4B9C-801F-A70911D06B68}"/>
          </ac:spMkLst>
        </pc:spChg>
        <pc:spChg chg="add del mod">
          <ac:chgData name="Strahil Birov" userId="4661203c-0e60-4970-b345-f8571fbdf7a3" providerId="ADAL" clId="{F1885738-3558-4F1D-A853-6162D828590A}" dt="2021-12-01T15:42:50.861" v="3035" actId="478"/>
          <ac:spMkLst>
            <pc:docMk/>
            <pc:sldMk cId="2173260748" sldId="456"/>
            <ac:spMk id="8" creationId="{C6EB0345-E8EA-4866-9054-CA1E7B8150F8}"/>
          </ac:spMkLst>
        </pc:spChg>
        <pc:spChg chg="mod">
          <ac:chgData name="Strahil Birov" userId="4661203c-0e60-4970-b345-f8571fbdf7a3" providerId="ADAL" clId="{F1885738-3558-4F1D-A853-6162D828590A}" dt="2021-12-01T15:42:37.527" v="3009"/>
          <ac:spMkLst>
            <pc:docMk/>
            <pc:sldMk cId="2173260748" sldId="456"/>
            <ac:spMk id="10" creationId="{7DF33A7B-4D25-4CC0-9D82-12BAA9182EFB}"/>
          </ac:spMkLst>
        </pc:spChg>
        <pc:spChg chg="add del mod">
          <ac:chgData name="Strahil Birov" userId="4661203c-0e60-4970-b345-f8571fbdf7a3" providerId="ADAL" clId="{F1885738-3558-4F1D-A853-6162D828590A}" dt="2021-12-01T15:48:27.260" v="3253" actId="478"/>
          <ac:spMkLst>
            <pc:docMk/>
            <pc:sldMk cId="2173260748" sldId="456"/>
            <ac:spMk id="11" creationId="{F6C5B1FC-0BB6-4168-8CAB-8D567D14E754}"/>
          </ac:spMkLst>
        </pc:spChg>
        <pc:spChg chg="add mod ord">
          <ac:chgData name="Strahil Birov" userId="4661203c-0e60-4970-b345-f8571fbdf7a3" providerId="ADAL" clId="{F1885738-3558-4F1D-A853-6162D828590A}" dt="2021-12-01T15:48:40.533" v="3306" actId="1038"/>
          <ac:spMkLst>
            <pc:docMk/>
            <pc:sldMk cId="2173260748" sldId="456"/>
            <ac:spMk id="12" creationId="{278799DF-C679-45AE-A805-D5E2862E5194}"/>
          </ac:spMkLst>
        </pc:spChg>
        <pc:spChg chg="mod">
          <ac:chgData name="Strahil Birov" userId="4661203c-0e60-4970-b345-f8571fbdf7a3" providerId="ADAL" clId="{F1885738-3558-4F1D-A853-6162D828590A}" dt="2021-12-01T15:42:37.527" v="3009"/>
          <ac:spMkLst>
            <pc:docMk/>
            <pc:sldMk cId="2173260748" sldId="456"/>
            <ac:spMk id="14" creationId="{A54DABAF-D4C7-42BD-9F26-AA2DE25CAB51}"/>
          </ac:spMkLst>
        </pc:spChg>
        <pc:spChg chg="add del mod">
          <ac:chgData name="Strahil Birov" userId="4661203c-0e60-4970-b345-f8571fbdf7a3" providerId="ADAL" clId="{F1885738-3558-4F1D-A853-6162D828590A}" dt="2021-12-01T15:48:00.100" v="3233" actId="478"/>
          <ac:spMkLst>
            <pc:docMk/>
            <pc:sldMk cId="2173260748" sldId="456"/>
            <ac:spMk id="15" creationId="{BDE9D8FC-796D-439F-A944-ECE099F74E3B}"/>
          </ac:spMkLst>
        </pc:spChg>
        <pc:spChg chg="del">
          <ac:chgData name="Strahil Birov" userId="4661203c-0e60-4970-b345-f8571fbdf7a3" providerId="ADAL" clId="{F1885738-3558-4F1D-A853-6162D828590A}" dt="2021-12-01T15:42:32.370" v="3007" actId="478"/>
          <ac:spMkLst>
            <pc:docMk/>
            <pc:sldMk cId="2173260748" sldId="456"/>
            <ac:spMk id="16" creationId="{520E64F5-1D8B-46F3-88B9-15B1CAC2106D}"/>
          </ac:spMkLst>
        </pc:spChg>
        <pc:spChg chg="add mod">
          <ac:chgData name="Strahil Birov" userId="4661203c-0e60-4970-b345-f8571fbdf7a3" providerId="ADAL" clId="{F1885738-3558-4F1D-A853-6162D828590A}" dt="2021-12-01T15:48:40.533" v="3306" actId="1038"/>
          <ac:spMkLst>
            <pc:docMk/>
            <pc:sldMk cId="2173260748" sldId="456"/>
            <ac:spMk id="17" creationId="{086E9163-E242-41A3-9FE7-B88DC7A69C22}"/>
          </ac:spMkLst>
        </pc:spChg>
        <pc:spChg chg="mod">
          <ac:chgData name="Strahil Birov" userId="4661203c-0e60-4970-b345-f8571fbdf7a3" providerId="ADAL" clId="{F1885738-3558-4F1D-A853-6162D828590A}" dt="2021-12-01T15:43:19.040" v="3043" actId="208"/>
          <ac:spMkLst>
            <pc:docMk/>
            <pc:sldMk cId="2173260748" sldId="456"/>
            <ac:spMk id="19" creationId="{0C5898FD-08EB-46CD-B898-0B492352AA4A}"/>
          </ac:spMkLst>
        </pc:spChg>
        <pc:spChg chg="add del mod">
          <ac:chgData name="Strahil Birov" userId="4661203c-0e60-4970-b345-f8571fbdf7a3" providerId="ADAL" clId="{F1885738-3558-4F1D-A853-6162D828590A}" dt="2021-12-01T15:45:59.236" v="3166" actId="478"/>
          <ac:spMkLst>
            <pc:docMk/>
            <pc:sldMk cId="2173260748" sldId="456"/>
            <ac:spMk id="20" creationId="{FFB18017-1415-48A2-8900-A71A93237AF7}"/>
          </ac:spMkLst>
        </pc:spChg>
        <pc:spChg chg="add mod">
          <ac:chgData name="Strahil Birov" userId="4661203c-0e60-4970-b345-f8571fbdf7a3" providerId="ADAL" clId="{F1885738-3558-4F1D-A853-6162D828590A}" dt="2021-12-01T15:48:40.533" v="3306" actId="1038"/>
          <ac:spMkLst>
            <pc:docMk/>
            <pc:sldMk cId="2173260748" sldId="456"/>
            <ac:spMk id="21" creationId="{EAC2DC74-34D4-43EC-9F5F-BE9E946EA4F6}"/>
          </ac:spMkLst>
        </pc:spChg>
        <pc:spChg chg="add mod">
          <ac:chgData name="Strahil Birov" userId="4661203c-0e60-4970-b345-f8571fbdf7a3" providerId="ADAL" clId="{F1885738-3558-4F1D-A853-6162D828590A}" dt="2021-12-01T15:48:40.533" v="3306" actId="1038"/>
          <ac:spMkLst>
            <pc:docMk/>
            <pc:sldMk cId="2173260748" sldId="456"/>
            <ac:spMk id="22" creationId="{3FE0618A-DA90-4C0A-B4CE-0774B7E14DAF}"/>
          </ac:spMkLst>
        </pc:spChg>
        <pc:spChg chg="add mod ord">
          <ac:chgData name="Strahil Birov" userId="4661203c-0e60-4970-b345-f8571fbdf7a3" providerId="ADAL" clId="{F1885738-3558-4F1D-A853-6162D828590A}" dt="2021-12-01T15:48:40.533" v="3306" actId="1038"/>
          <ac:spMkLst>
            <pc:docMk/>
            <pc:sldMk cId="2173260748" sldId="456"/>
            <ac:spMk id="23" creationId="{CF54D8A9-5035-4157-AD2E-C44BDAF5BA2D}"/>
          </ac:spMkLst>
        </pc:spChg>
        <pc:spChg chg="add mod">
          <ac:chgData name="Strahil Birov" userId="4661203c-0e60-4970-b345-f8571fbdf7a3" providerId="ADAL" clId="{F1885738-3558-4F1D-A853-6162D828590A}" dt="2021-12-01T15:48:40.533" v="3306" actId="1038"/>
          <ac:spMkLst>
            <pc:docMk/>
            <pc:sldMk cId="2173260748" sldId="456"/>
            <ac:spMk id="24" creationId="{D2754C04-1587-431B-9343-3F1A5327D35D}"/>
          </ac:spMkLst>
        </pc:spChg>
        <pc:spChg chg="add mod ord">
          <ac:chgData name="Strahil Birov" userId="4661203c-0e60-4970-b345-f8571fbdf7a3" providerId="ADAL" clId="{F1885738-3558-4F1D-A853-6162D828590A}" dt="2021-12-01T15:48:40.533" v="3306" actId="1038"/>
          <ac:spMkLst>
            <pc:docMk/>
            <pc:sldMk cId="2173260748" sldId="456"/>
            <ac:spMk id="25" creationId="{EF16CCA7-728D-4EC8-BD53-157AB7C16000}"/>
          </ac:spMkLst>
        </pc:spChg>
        <pc:grpChg chg="add del mod">
          <ac:chgData name="Strahil Birov" userId="4661203c-0e60-4970-b345-f8571fbdf7a3" providerId="ADAL" clId="{F1885738-3558-4F1D-A853-6162D828590A}" dt="2021-12-01T15:46:23.450" v="3181" actId="478"/>
          <ac:grpSpMkLst>
            <pc:docMk/>
            <pc:sldMk cId="2173260748" sldId="456"/>
            <ac:grpSpMk id="9" creationId="{E21068E6-F5D0-4185-A02B-26F88A3180F4}"/>
          </ac:grpSpMkLst>
        </pc:grpChg>
        <pc:grpChg chg="add del mod">
          <ac:chgData name="Strahil Birov" userId="4661203c-0e60-4970-b345-f8571fbdf7a3" providerId="ADAL" clId="{F1885738-3558-4F1D-A853-6162D828590A}" dt="2021-12-01T15:47:58.124" v="3232" actId="478"/>
          <ac:grpSpMkLst>
            <pc:docMk/>
            <pc:sldMk cId="2173260748" sldId="456"/>
            <ac:grpSpMk id="13" creationId="{FCB7816D-3764-42F8-8724-54449638349E}"/>
          </ac:grpSpMkLst>
        </pc:grpChg>
        <pc:grpChg chg="add del mod">
          <ac:chgData name="Strahil Birov" userId="4661203c-0e60-4970-b345-f8571fbdf7a3" providerId="ADAL" clId="{F1885738-3558-4F1D-A853-6162D828590A}" dt="2021-12-01T15:43:25.692" v="3046" actId="478"/>
          <ac:grpSpMkLst>
            <pc:docMk/>
            <pc:sldMk cId="2173260748" sldId="456"/>
            <ac:grpSpMk id="18" creationId="{FE9DE9D1-06E9-42AA-83DD-284FC5C695DC}"/>
          </ac:grpSpMkLst>
        </pc:grpChg>
      </pc:sldChg>
      <pc:sldChg chg="addSp delSp modSp add mod ord">
        <pc:chgData name="Strahil Birov" userId="4661203c-0e60-4970-b345-f8571fbdf7a3" providerId="ADAL" clId="{F1885738-3558-4F1D-A853-6162D828590A}" dt="2021-12-07T11:11:31.624" v="10946" actId="20577"/>
        <pc:sldMkLst>
          <pc:docMk/>
          <pc:sldMk cId="1044006582" sldId="457"/>
        </pc:sldMkLst>
        <pc:spChg chg="add mod">
          <ac:chgData name="Strahil Birov" userId="4661203c-0e60-4970-b345-f8571fbdf7a3" providerId="ADAL" clId="{F1885738-3558-4F1D-A853-6162D828590A}" dt="2021-12-07T11:11:31.624" v="10946" actId="20577"/>
          <ac:spMkLst>
            <pc:docMk/>
            <pc:sldMk cId="1044006582" sldId="457"/>
            <ac:spMk id="3" creationId="{DF2280DA-766C-48E3-B510-7BD053550BFC}"/>
          </ac:spMkLst>
        </pc:spChg>
        <pc:spChg chg="add del mod">
          <ac:chgData name="Strahil Birov" userId="4661203c-0e60-4970-b345-f8571fbdf7a3" providerId="ADAL" clId="{F1885738-3558-4F1D-A853-6162D828590A}" dt="2021-12-06T16:18:58.974" v="9058" actId="478"/>
          <ac:spMkLst>
            <pc:docMk/>
            <pc:sldMk cId="1044006582" sldId="457"/>
            <ac:spMk id="4" creationId="{F7B0B719-BCD7-454A-AA05-6FE5A233E1AC}"/>
          </ac:spMkLst>
        </pc:spChg>
        <pc:spChg chg="add mod">
          <ac:chgData name="Strahil Birov" userId="4661203c-0e60-4970-b345-f8571fbdf7a3" providerId="ADAL" clId="{F1885738-3558-4F1D-A853-6162D828590A}" dt="2021-12-06T17:21:11.357" v="10472" actId="1035"/>
          <ac:spMkLst>
            <pc:docMk/>
            <pc:sldMk cId="1044006582" sldId="457"/>
            <ac:spMk id="5" creationId="{3694FCD6-CF79-4EEA-8327-FC76BF248B8F}"/>
          </ac:spMkLst>
        </pc:spChg>
        <pc:spChg chg="del">
          <ac:chgData name="Strahil Birov" userId="4661203c-0e60-4970-b345-f8571fbdf7a3" providerId="ADAL" clId="{F1885738-3558-4F1D-A853-6162D828590A}" dt="2021-12-01T15:49:25.412" v="3312" actId="478"/>
          <ac:spMkLst>
            <pc:docMk/>
            <pc:sldMk cId="1044006582" sldId="457"/>
            <ac:spMk id="6" creationId="{12A54273-80F7-4D1D-9764-2B85974D1D21}"/>
          </ac:spMkLst>
        </pc:spChg>
        <pc:spChg chg="add del mod">
          <ac:chgData name="Strahil Birov" userId="4661203c-0e60-4970-b345-f8571fbdf7a3" providerId="ADAL" clId="{F1885738-3558-4F1D-A853-6162D828590A}" dt="2021-12-06T16:40:50.091" v="9228" actId="478"/>
          <ac:spMkLst>
            <pc:docMk/>
            <pc:sldMk cId="1044006582" sldId="457"/>
            <ac:spMk id="8" creationId="{358ABD77-42F3-432A-9CF8-9109E40E0424}"/>
          </ac:spMkLst>
        </pc:spChg>
        <pc:spChg chg="mod">
          <ac:chgData name="Strahil Birov" userId="4661203c-0e60-4970-b345-f8571fbdf7a3" providerId="ADAL" clId="{F1885738-3558-4F1D-A853-6162D828590A}" dt="2021-12-06T16:19:16.724" v="9062" actId="208"/>
          <ac:spMkLst>
            <pc:docMk/>
            <pc:sldMk cId="1044006582" sldId="457"/>
            <ac:spMk id="10" creationId="{26380CC1-E394-4280-8460-8F09E571800D}"/>
          </ac:spMkLst>
        </pc:spChg>
        <pc:spChg chg="mod">
          <ac:chgData name="Strahil Birov" userId="4661203c-0e60-4970-b345-f8571fbdf7a3" providerId="ADAL" clId="{F1885738-3558-4F1D-A853-6162D828590A}" dt="2021-12-06T16:19:16.724" v="9062" actId="208"/>
          <ac:spMkLst>
            <pc:docMk/>
            <pc:sldMk cId="1044006582" sldId="457"/>
            <ac:spMk id="12" creationId="{7BD28E52-6A36-45A9-A9BD-56F69171F4C3}"/>
          </ac:spMkLst>
        </pc:spChg>
        <pc:spChg chg="mod">
          <ac:chgData name="Strahil Birov" userId="4661203c-0e60-4970-b345-f8571fbdf7a3" providerId="ADAL" clId="{F1885738-3558-4F1D-A853-6162D828590A}" dt="2021-12-06T16:35:20.772" v="9136"/>
          <ac:spMkLst>
            <pc:docMk/>
            <pc:sldMk cId="1044006582" sldId="457"/>
            <ac:spMk id="14" creationId="{E38441A5-EB0E-42BA-ACA6-57FBAFC7F521}"/>
          </ac:spMkLst>
        </pc:spChg>
        <pc:spChg chg="add del mod">
          <ac:chgData name="Strahil Birov" userId="4661203c-0e60-4970-b345-f8571fbdf7a3" providerId="ADAL" clId="{F1885738-3558-4F1D-A853-6162D828590A}" dt="2021-12-06T16:35:23.192" v="9138" actId="478"/>
          <ac:spMkLst>
            <pc:docMk/>
            <pc:sldMk cId="1044006582" sldId="457"/>
            <ac:spMk id="15" creationId="{1FF3654F-A71D-49C9-927A-465C34F44099}"/>
          </ac:spMkLst>
        </pc:spChg>
        <pc:spChg chg="mod">
          <ac:chgData name="Strahil Birov" userId="4661203c-0e60-4970-b345-f8571fbdf7a3" providerId="ADAL" clId="{F1885738-3558-4F1D-A853-6162D828590A}" dt="2021-12-06T16:35:25.123" v="9139"/>
          <ac:spMkLst>
            <pc:docMk/>
            <pc:sldMk cId="1044006582" sldId="457"/>
            <ac:spMk id="17" creationId="{DFE154FA-DDB4-4BC4-8A11-41F4D6B03095}"/>
          </ac:spMkLst>
        </pc:spChg>
        <pc:spChg chg="mod">
          <ac:chgData name="Strahil Birov" userId="4661203c-0e60-4970-b345-f8571fbdf7a3" providerId="ADAL" clId="{F1885738-3558-4F1D-A853-6162D828590A}" dt="2021-12-06T16:35:25.123" v="9139"/>
          <ac:spMkLst>
            <pc:docMk/>
            <pc:sldMk cId="1044006582" sldId="457"/>
            <ac:spMk id="19" creationId="{9904D77C-7D54-4D2E-9AC1-A97A3A7013A8}"/>
          </ac:spMkLst>
        </pc:spChg>
        <pc:spChg chg="add mod">
          <ac:chgData name="Strahil Birov" userId="4661203c-0e60-4970-b345-f8571fbdf7a3" providerId="ADAL" clId="{F1885738-3558-4F1D-A853-6162D828590A}" dt="2021-12-06T17:21:16.972" v="10487" actId="1035"/>
          <ac:spMkLst>
            <pc:docMk/>
            <pc:sldMk cId="1044006582" sldId="457"/>
            <ac:spMk id="20" creationId="{5F53B015-3DFB-402D-94D8-DD50262A6C77}"/>
          </ac:spMkLst>
        </pc:spChg>
        <pc:spChg chg="mod">
          <ac:chgData name="Strahil Birov" userId="4661203c-0e60-4970-b345-f8571fbdf7a3" providerId="ADAL" clId="{F1885738-3558-4F1D-A853-6162D828590A}" dt="2021-12-06T16:38:32.879" v="9222"/>
          <ac:spMkLst>
            <pc:docMk/>
            <pc:sldMk cId="1044006582" sldId="457"/>
            <ac:spMk id="22" creationId="{4F76F41A-EE39-4BAD-9FDE-4D418317BA98}"/>
          </ac:spMkLst>
        </pc:spChg>
        <pc:spChg chg="add del mod">
          <ac:chgData name="Strahil Birov" userId="4661203c-0e60-4970-b345-f8571fbdf7a3" providerId="ADAL" clId="{F1885738-3558-4F1D-A853-6162D828590A}" dt="2021-12-06T16:38:34.861" v="9224" actId="478"/>
          <ac:spMkLst>
            <pc:docMk/>
            <pc:sldMk cId="1044006582" sldId="457"/>
            <ac:spMk id="23" creationId="{9DA0C4AE-1D13-40AE-B83E-1FBA9838FF20}"/>
          </ac:spMkLst>
        </pc:spChg>
        <pc:spChg chg="mod">
          <ac:chgData name="Strahil Birov" userId="4661203c-0e60-4970-b345-f8571fbdf7a3" providerId="ADAL" clId="{F1885738-3558-4F1D-A853-6162D828590A}" dt="2021-12-06T16:40:41.774" v="9226"/>
          <ac:spMkLst>
            <pc:docMk/>
            <pc:sldMk cId="1044006582" sldId="457"/>
            <ac:spMk id="25" creationId="{80AC5CDC-988A-45A1-B3DA-91217C9742E2}"/>
          </ac:spMkLst>
        </pc:spChg>
        <pc:spChg chg="mod">
          <ac:chgData name="Strahil Birov" userId="4661203c-0e60-4970-b345-f8571fbdf7a3" providerId="ADAL" clId="{F1885738-3558-4F1D-A853-6162D828590A}" dt="2021-12-06T16:40:41.774" v="9226"/>
          <ac:spMkLst>
            <pc:docMk/>
            <pc:sldMk cId="1044006582" sldId="457"/>
            <ac:spMk id="27" creationId="{7E826C3C-F1E4-48E9-B871-9D341FD14EFF}"/>
          </ac:spMkLst>
        </pc:spChg>
        <pc:spChg chg="add del mod">
          <ac:chgData name="Strahil Birov" userId="4661203c-0e60-4970-b345-f8571fbdf7a3" providerId="ADAL" clId="{F1885738-3558-4F1D-A853-6162D828590A}" dt="2021-12-06T17:17:23.831" v="9811" actId="478"/>
          <ac:spMkLst>
            <pc:docMk/>
            <pc:sldMk cId="1044006582" sldId="457"/>
            <ac:spMk id="29" creationId="{521F4957-6AE1-4515-B3D3-0C37320B15EC}"/>
          </ac:spMkLst>
        </pc:spChg>
        <pc:spChg chg="add del mod">
          <ac:chgData name="Strahil Birov" userId="4661203c-0e60-4970-b345-f8571fbdf7a3" providerId="ADAL" clId="{F1885738-3558-4F1D-A853-6162D828590A}" dt="2021-12-06T17:21:12.563" v="10473" actId="478"/>
          <ac:spMkLst>
            <pc:docMk/>
            <pc:sldMk cId="1044006582" sldId="457"/>
            <ac:spMk id="31" creationId="{CC0DCE37-730F-4944-A2D9-06417C0945AE}"/>
          </ac:spMkLst>
        </pc:spChg>
        <pc:grpChg chg="add mod">
          <ac:chgData name="Strahil Birov" userId="4661203c-0e60-4970-b345-f8571fbdf7a3" providerId="ADAL" clId="{F1885738-3558-4F1D-A853-6162D828590A}" dt="2021-12-06T17:21:16.972" v="10487" actId="1035"/>
          <ac:grpSpMkLst>
            <pc:docMk/>
            <pc:sldMk cId="1044006582" sldId="457"/>
            <ac:grpSpMk id="9" creationId="{AC0BBD0A-110D-48BE-A739-69E64BE5F9B4}"/>
          </ac:grpSpMkLst>
        </pc:grpChg>
        <pc:grpChg chg="add mod">
          <ac:chgData name="Strahil Birov" userId="4661203c-0e60-4970-b345-f8571fbdf7a3" providerId="ADAL" clId="{F1885738-3558-4F1D-A853-6162D828590A}" dt="2021-12-06T17:21:16.972" v="10487" actId="1035"/>
          <ac:grpSpMkLst>
            <pc:docMk/>
            <pc:sldMk cId="1044006582" sldId="457"/>
            <ac:grpSpMk id="11" creationId="{5EA4FEA9-BAE6-459F-A022-26D2C3315B46}"/>
          </ac:grpSpMkLst>
        </pc:grpChg>
        <pc:grpChg chg="add del mod">
          <ac:chgData name="Strahil Birov" userId="4661203c-0e60-4970-b345-f8571fbdf7a3" providerId="ADAL" clId="{F1885738-3558-4F1D-A853-6162D828590A}" dt="2021-12-06T16:35:23.192" v="9138" actId="478"/>
          <ac:grpSpMkLst>
            <pc:docMk/>
            <pc:sldMk cId="1044006582" sldId="457"/>
            <ac:grpSpMk id="13" creationId="{FB1179B5-166E-420D-B5BD-EC789DE7CB54}"/>
          </ac:grpSpMkLst>
        </pc:grpChg>
        <pc:grpChg chg="add mod">
          <ac:chgData name="Strahil Birov" userId="4661203c-0e60-4970-b345-f8571fbdf7a3" providerId="ADAL" clId="{F1885738-3558-4F1D-A853-6162D828590A}" dt="2021-12-06T17:21:16.972" v="10487" actId="1035"/>
          <ac:grpSpMkLst>
            <pc:docMk/>
            <pc:sldMk cId="1044006582" sldId="457"/>
            <ac:grpSpMk id="16" creationId="{5FA03EB7-6FA6-47A5-BB62-F2CACFC2C3BF}"/>
          </ac:grpSpMkLst>
        </pc:grpChg>
        <pc:grpChg chg="add mod">
          <ac:chgData name="Strahil Birov" userId="4661203c-0e60-4970-b345-f8571fbdf7a3" providerId="ADAL" clId="{F1885738-3558-4F1D-A853-6162D828590A}" dt="2021-12-06T17:21:16.972" v="10487" actId="1035"/>
          <ac:grpSpMkLst>
            <pc:docMk/>
            <pc:sldMk cId="1044006582" sldId="457"/>
            <ac:grpSpMk id="18" creationId="{EF58D963-D651-4D56-BEA2-8DE0C9642082}"/>
          </ac:grpSpMkLst>
        </pc:grpChg>
        <pc:grpChg chg="add del mod">
          <ac:chgData name="Strahil Birov" userId="4661203c-0e60-4970-b345-f8571fbdf7a3" providerId="ADAL" clId="{F1885738-3558-4F1D-A853-6162D828590A}" dt="2021-12-06T16:38:34.861" v="9224" actId="478"/>
          <ac:grpSpMkLst>
            <pc:docMk/>
            <pc:sldMk cId="1044006582" sldId="457"/>
            <ac:grpSpMk id="21" creationId="{572C59C8-3399-4354-A6B2-204B13CDE8A1}"/>
          </ac:grpSpMkLst>
        </pc:grpChg>
        <pc:grpChg chg="add del mod">
          <ac:chgData name="Strahil Birov" userId="4661203c-0e60-4970-b345-f8571fbdf7a3" providerId="ADAL" clId="{F1885738-3558-4F1D-A853-6162D828590A}" dt="2021-12-06T17:17:24.234" v="9812" actId="478"/>
          <ac:grpSpMkLst>
            <pc:docMk/>
            <pc:sldMk cId="1044006582" sldId="457"/>
            <ac:grpSpMk id="24" creationId="{45CAD9A3-6972-4AD5-8EE1-F95357A589C2}"/>
          </ac:grpSpMkLst>
        </pc:grpChg>
        <pc:grpChg chg="add del mod">
          <ac:chgData name="Strahil Birov" userId="4661203c-0e60-4970-b345-f8571fbdf7a3" providerId="ADAL" clId="{F1885738-3558-4F1D-A853-6162D828590A}" dt="2021-12-06T17:17:22.909" v="9810" actId="478"/>
          <ac:grpSpMkLst>
            <pc:docMk/>
            <pc:sldMk cId="1044006582" sldId="457"/>
            <ac:grpSpMk id="26" creationId="{5C470886-EBE2-47D1-9783-886A5DD35F61}"/>
          </ac:grpSpMkLst>
        </pc:grpChg>
        <pc:picChg chg="add mod ord">
          <ac:chgData name="Strahil Birov" userId="4661203c-0e60-4970-b345-f8571fbdf7a3" providerId="ADAL" clId="{F1885738-3558-4F1D-A853-6162D828590A}" dt="2021-12-01T16:33:47.482" v="4105" actId="29295"/>
          <ac:picMkLst>
            <pc:docMk/>
            <pc:sldMk cId="1044006582" sldId="457"/>
            <ac:picMk id="7" creationId="{B47F3BBE-0E65-41DD-BE04-D4EE1A09D111}"/>
          </ac:picMkLst>
        </pc:picChg>
        <pc:picChg chg="add del mod">
          <ac:chgData name="Strahil Birov" userId="4661203c-0e60-4970-b345-f8571fbdf7a3" providerId="ADAL" clId="{F1885738-3558-4F1D-A853-6162D828590A}" dt="2021-12-06T17:20:46.957" v="10444" actId="478"/>
          <ac:picMkLst>
            <pc:docMk/>
            <pc:sldMk cId="1044006582" sldId="457"/>
            <ac:picMk id="30" creationId="{C9767BB7-4849-42A1-A263-704E77946659}"/>
          </ac:picMkLst>
        </pc:picChg>
      </pc:sldChg>
      <pc:sldChg chg="add del setBg">
        <pc:chgData name="Strahil Birov" userId="4661203c-0e60-4970-b345-f8571fbdf7a3" providerId="ADAL" clId="{F1885738-3558-4F1D-A853-6162D828590A}" dt="2021-12-01T15:49:15.251" v="3308" actId="47"/>
        <pc:sldMkLst>
          <pc:docMk/>
          <pc:sldMk cId="1176673166" sldId="457"/>
        </pc:sldMkLst>
      </pc:sldChg>
      <pc:sldChg chg="modSp add mod">
        <pc:chgData name="Strahil Birov" userId="4661203c-0e60-4970-b345-f8571fbdf7a3" providerId="ADAL" clId="{F1885738-3558-4F1D-A853-6162D828590A}" dt="2021-12-01T15:51:54.947" v="3359"/>
        <pc:sldMkLst>
          <pc:docMk/>
          <pc:sldMk cId="3230076464" sldId="458"/>
        </pc:sldMkLst>
        <pc:spChg chg="mod">
          <ac:chgData name="Strahil Birov" userId="4661203c-0e60-4970-b345-f8571fbdf7a3" providerId="ADAL" clId="{F1885738-3558-4F1D-A853-6162D828590A}" dt="2021-12-01T15:51:54.947" v="3359"/>
          <ac:spMkLst>
            <pc:docMk/>
            <pc:sldMk cId="3230076464" sldId="458"/>
            <ac:spMk id="18" creationId="{12154D37-B641-4E17-AB8A-13CD248203EB}"/>
          </ac:spMkLst>
        </pc:spChg>
      </pc:sldChg>
      <pc:sldChg chg="add del setBg">
        <pc:chgData name="Strahil Birov" userId="4661203c-0e60-4970-b345-f8571fbdf7a3" providerId="ADAL" clId="{F1885738-3558-4F1D-A853-6162D828590A}" dt="2021-12-01T15:52:32.244" v="3363"/>
        <pc:sldMkLst>
          <pc:docMk/>
          <pc:sldMk cId="3437289566" sldId="459"/>
        </pc:sldMkLst>
      </pc:sldChg>
      <pc:sldChg chg="addSp delSp modSp add del mod ord addCm">
        <pc:chgData name="Strahil Birov" userId="4661203c-0e60-4970-b345-f8571fbdf7a3" providerId="ADAL" clId="{F1885738-3558-4F1D-A853-6162D828590A}" dt="2021-12-10T14:47:48.322" v="11908"/>
        <pc:sldMkLst>
          <pc:docMk/>
          <pc:sldMk cId="4209853945" sldId="459"/>
        </pc:sldMkLst>
        <pc:spChg chg="del mod">
          <ac:chgData name="Strahil Birov" userId="4661203c-0e60-4970-b345-f8571fbdf7a3" providerId="ADAL" clId="{F1885738-3558-4F1D-A853-6162D828590A}" dt="2021-12-01T16:01:33.724" v="3407" actId="478"/>
          <ac:spMkLst>
            <pc:docMk/>
            <pc:sldMk cId="4209853945" sldId="459"/>
            <ac:spMk id="6" creationId="{12A54273-80F7-4D1D-9764-2B85974D1D21}"/>
          </ac:spMkLst>
        </pc:spChg>
        <pc:picChg chg="add del mod">
          <ac:chgData name="Strahil Birov" userId="4661203c-0e60-4970-b345-f8571fbdf7a3" providerId="ADAL" clId="{F1885738-3558-4F1D-A853-6162D828590A}" dt="2021-12-01T15:56:15.002" v="3394" actId="21"/>
          <ac:picMkLst>
            <pc:docMk/>
            <pc:sldMk cId="4209853945" sldId="459"/>
            <ac:picMk id="3" creationId="{1B57D889-8570-40F3-81CF-402F24ACDDCE}"/>
          </ac:picMkLst>
        </pc:picChg>
        <pc:picChg chg="add mod">
          <ac:chgData name="Strahil Birov" userId="4661203c-0e60-4970-b345-f8571fbdf7a3" providerId="ADAL" clId="{F1885738-3558-4F1D-A853-6162D828590A}" dt="2021-12-01T16:01:37.315" v="3410" actId="1076"/>
          <ac:picMkLst>
            <pc:docMk/>
            <pc:sldMk cId="4209853945" sldId="459"/>
            <ac:picMk id="7" creationId="{B1418140-148E-4542-8B8A-DC65F5B7E228}"/>
          </ac:picMkLst>
        </pc:picChg>
      </pc:sldChg>
      <pc:sldChg chg="add del">
        <pc:chgData name="Strahil Birov" userId="4661203c-0e60-4970-b345-f8571fbdf7a3" providerId="ADAL" clId="{F1885738-3558-4F1D-A853-6162D828590A}" dt="2021-12-01T16:01:27.374" v="3404"/>
        <pc:sldMkLst>
          <pc:docMk/>
          <pc:sldMk cId="1422622397" sldId="460"/>
        </pc:sldMkLst>
      </pc:sldChg>
      <pc:sldChg chg="addSp delSp modSp add mod ord">
        <pc:chgData name="Strahil Birov" userId="4661203c-0e60-4970-b345-f8571fbdf7a3" providerId="ADAL" clId="{F1885738-3558-4F1D-A853-6162D828590A}" dt="2021-12-01T16:11:12.444" v="3602"/>
        <pc:sldMkLst>
          <pc:docMk/>
          <pc:sldMk cId="2960175533" sldId="460"/>
        </pc:sldMkLst>
        <pc:spChg chg="mod">
          <ac:chgData name="Strahil Birov" userId="4661203c-0e60-4970-b345-f8571fbdf7a3" providerId="ADAL" clId="{F1885738-3558-4F1D-A853-6162D828590A}" dt="2021-12-01T16:04:17.372" v="3456" actId="207"/>
          <ac:spMkLst>
            <pc:docMk/>
            <pc:sldMk cId="2960175533" sldId="460"/>
            <ac:spMk id="2" creationId="{EBD6429F-8335-4644-90D1-6B52590A3210}"/>
          </ac:spMkLst>
        </pc:spChg>
        <pc:spChg chg="del">
          <ac:chgData name="Strahil Birov" userId="4661203c-0e60-4970-b345-f8571fbdf7a3" providerId="ADAL" clId="{F1885738-3558-4F1D-A853-6162D828590A}" dt="2021-12-01T16:02:25.225" v="3414" actId="478"/>
          <ac:spMkLst>
            <pc:docMk/>
            <pc:sldMk cId="2960175533" sldId="460"/>
            <ac:spMk id="3" creationId="{5D48FED4-F897-4F97-8530-07C232D3D119}"/>
          </ac:spMkLst>
        </pc:spChg>
        <pc:spChg chg="add del mod">
          <ac:chgData name="Strahil Birov" userId="4661203c-0e60-4970-b345-f8571fbdf7a3" providerId="ADAL" clId="{F1885738-3558-4F1D-A853-6162D828590A}" dt="2021-12-01T16:05:16.125" v="3466" actId="478"/>
          <ac:spMkLst>
            <pc:docMk/>
            <pc:sldMk cId="2960175533" sldId="460"/>
            <ac:spMk id="4" creationId="{619EAED2-26CC-4275-82E0-EAF2A79C674C}"/>
          </ac:spMkLst>
        </pc:spChg>
        <pc:spChg chg="add mod">
          <ac:chgData name="Strahil Birov" userId="4661203c-0e60-4970-b345-f8571fbdf7a3" providerId="ADAL" clId="{F1885738-3558-4F1D-A853-6162D828590A}" dt="2021-12-01T16:05:18.988" v="3467" actId="2711"/>
          <ac:spMkLst>
            <pc:docMk/>
            <pc:sldMk cId="2960175533" sldId="460"/>
            <ac:spMk id="8" creationId="{5742BE5A-317F-483A-9097-2557A15BFF57}"/>
          </ac:spMkLst>
        </pc:spChg>
        <pc:spChg chg="add mod">
          <ac:chgData name="Strahil Birov" userId="4661203c-0e60-4970-b345-f8571fbdf7a3" providerId="ADAL" clId="{F1885738-3558-4F1D-A853-6162D828590A}" dt="2021-12-01T16:06:46.596" v="3490" actId="207"/>
          <ac:spMkLst>
            <pc:docMk/>
            <pc:sldMk cId="2960175533" sldId="460"/>
            <ac:spMk id="9" creationId="{AFCC3F91-612C-4AA0-A03A-78A24FDF3608}"/>
          </ac:spMkLst>
        </pc:spChg>
        <pc:spChg chg="add del mod">
          <ac:chgData name="Strahil Birov" userId="4661203c-0e60-4970-b345-f8571fbdf7a3" providerId="ADAL" clId="{F1885738-3558-4F1D-A853-6162D828590A}" dt="2021-12-01T16:04:45.976" v="3460" actId="478"/>
          <ac:spMkLst>
            <pc:docMk/>
            <pc:sldMk cId="2960175533" sldId="460"/>
            <ac:spMk id="10" creationId="{EBD5B0BF-E00D-4973-9291-8737BDBEB13F}"/>
          </ac:spMkLst>
        </pc:spChg>
        <pc:spChg chg="add mod">
          <ac:chgData name="Strahil Birov" userId="4661203c-0e60-4970-b345-f8571fbdf7a3" providerId="ADAL" clId="{F1885738-3558-4F1D-A853-6162D828590A}" dt="2021-12-01T16:11:12.444" v="3602"/>
          <ac:spMkLst>
            <pc:docMk/>
            <pc:sldMk cId="2960175533" sldId="460"/>
            <ac:spMk id="11" creationId="{F90FC5C4-8E3E-4D24-9690-09D86AA6D6FE}"/>
          </ac:spMkLst>
        </pc:spChg>
        <pc:graphicFrameChg chg="del">
          <ac:chgData name="Strahil Birov" userId="4661203c-0e60-4970-b345-f8571fbdf7a3" providerId="ADAL" clId="{F1885738-3558-4F1D-A853-6162D828590A}" dt="2021-12-01T16:03:18.350" v="3438" actId="478"/>
          <ac:graphicFrameMkLst>
            <pc:docMk/>
            <pc:sldMk cId="2960175533" sldId="460"/>
            <ac:graphicFrameMk id="5" creationId="{B88FACD1-E68E-42A4-8C78-6F14D9CB738B}"/>
          </ac:graphicFrameMkLst>
        </pc:graphicFrameChg>
        <pc:picChg chg="add mod modCrop">
          <ac:chgData name="Strahil Birov" userId="4661203c-0e60-4970-b345-f8571fbdf7a3" providerId="ADAL" clId="{F1885738-3558-4F1D-A853-6162D828590A}" dt="2021-12-01T16:02:40.730" v="3421" actId="1076"/>
          <ac:picMkLst>
            <pc:docMk/>
            <pc:sldMk cId="2960175533" sldId="460"/>
            <ac:picMk id="7" creationId="{7962E627-ED12-40D5-9764-1258A14D3B00}"/>
          </ac:picMkLst>
        </pc:picChg>
      </pc:sldChg>
      <pc:sldChg chg="addSp delSp modSp add mod">
        <pc:chgData name="Strahil Birov" userId="4661203c-0e60-4970-b345-f8571fbdf7a3" providerId="ADAL" clId="{F1885738-3558-4F1D-A853-6162D828590A}" dt="2021-12-01T16:11:09.596" v="3600"/>
        <pc:sldMkLst>
          <pc:docMk/>
          <pc:sldMk cId="2680381337" sldId="461"/>
        </pc:sldMkLst>
        <pc:spChg chg="mod">
          <ac:chgData name="Strahil Birov" userId="4661203c-0e60-4970-b345-f8571fbdf7a3" providerId="ADAL" clId="{F1885738-3558-4F1D-A853-6162D828590A}" dt="2021-12-01T16:07:42.176" v="3507" actId="20577"/>
          <ac:spMkLst>
            <pc:docMk/>
            <pc:sldMk cId="2680381337" sldId="461"/>
            <ac:spMk id="8" creationId="{5742BE5A-317F-483A-9097-2557A15BFF57}"/>
          </ac:spMkLst>
        </pc:spChg>
        <pc:spChg chg="mod">
          <ac:chgData name="Strahil Birov" userId="4661203c-0e60-4970-b345-f8571fbdf7a3" providerId="ADAL" clId="{F1885738-3558-4F1D-A853-6162D828590A}" dt="2021-12-01T16:08:11.291" v="3517"/>
          <ac:spMkLst>
            <pc:docMk/>
            <pc:sldMk cId="2680381337" sldId="461"/>
            <ac:spMk id="9" creationId="{AFCC3F91-612C-4AA0-A03A-78A24FDF3608}"/>
          </ac:spMkLst>
        </pc:spChg>
        <pc:spChg chg="mod">
          <ac:chgData name="Strahil Birov" userId="4661203c-0e60-4970-b345-f8571fbdf7a3" providerId="ADAL" clId="{F1885738-3558-4F1D-A853-6162D828590A}" dt="2021-12-01T16:11:09.596" v="3600"/>
          <ac:spMkLst>
            <pc:docMk/>
            <pc:sldMk cId="2680381337" sldId="461"/>
            <ac:spMk id="11" creationId="{F90FC5C4-8E3E-4D24-9690-09D86AA6D6FE}"/>
          </ac:spMkLst>
        </pc:spChg>
        <pc:picChg chg="del">
          <ac:chgData name="Strahil Birov" userId="4661203c-0e60-4970-b345-f8571fbdf7a3" providerId="ADAL" clId="{F1885738-3558-4F1D-A853-6162D828590A}" dt="2021-12-01T16:08:01.843" v="3514" actId="478"/>
          <ac:picMkLst>
            <pc:docMk/>
            <pc:sldMk cId="2680381337" sldId="461"/>
            <ac:picMk id="7" creationId="{7962E627-ED12-40D5-9764-1258A14D3B00}"/>
          </ac:picMkLst>
        </pc:picChg>
        <pc:picChg chg="add del mod modCrop">
          <ac:chgData name="Strahil Birov" userId="4661203c-0e60-4970-b345-f8571fbdf7a3" providerId="ADAL" clId="{F1885738-3558-4F1D-A853-6162D828590A}" dt="2021-12-01T16:08:00.921" v="3513" actId="21"/>
          <ac:picMkLst>
            <pc:docMk/>
            <pc:sldMk cId="2680381337" sldId="461"/>
            <ac:picMk id="10" creationId="{45100012-ACB9-4F3D-8AFB-024E38A16BAA}"/>
          </ac:picMkLst>
        </pc:picChg>
        <pc:picChg chg="add mod">
          <ac:chgData name="Strahil Birov" userId="4661203c-0e60-4970-b345-f8571fbdf7a3" providerId="ADAL" clId="{F1885738-3558-4F1D-A853-6162D828590A}" dt="2021-12-01T16:08:02.953" v="3516" actId="1038"/>
          <ac:picMkLst>
            <pc:docMk/>
            <pc:sldMk cId="2680381337" sldId="461"/>
            <ac:picMk id="12" creationId="{0BB20FD7-3504-41C7-8E81-D47F4A1EFC32}"/>
          </ac:picMkLst>
        </pc:picChg>
      </pc:sldChg>
      <pc:sldChg chg="addSp delSp modSp add mod">
        <pc:chgData name="Strahil Birov" userId="4661203c-0e60-4970-b345-f8571fbdf7a3" providerId="ADAL" clId="{F1885738-3558-4F1D-A853-6162D828590A}" dt="2021-12-01T16:11:06.424" v="3598"/>
        <pc:sldMkLst>
          <pc:docMk/>
          <pc:sldMk cId="3758425511" sldId="462"/>
        </pc:sldMkLst>
        <pc:spChg chg="mod">
          <ac:chgData name="Strahil Birov" userId="4661203c-0e60-4970-b345-f8571fbdf7a3" providerId="ADAL" clId="{F1885738-3558-4F1D-A853-6162D828590A}" dt="2021-12-01T16:10:10.107" v="3581" actId="20577"/>
          <ac:spMkLst>
            <pc:docMk/>
            <pc:sldMk cId="3758425511" sldId="462"/>
            <ac:spMk id="8" creationId="{5742BE5A-317F-483A-9097-2557A15BFF57}"/>
          </ac:spMkLst>
        </pc:spChg>
        <pc:spChg chg="mod">
          <ac:chgData name="Strahil Birov" userId="4661203c-0e60-4970-b345-f8571fbdf7a3" providerId="ADAL" clId="{F1885738-3558-4F1D-A853-6162D828590A}" dt="2021-12-01T16:10:17.322" v="3582"/>
          <ac:spMkLst>
            <pc:docMk/>
            <pc:sldMk cId="3758425511" sldId="462"/>
            <ac:spMk id="9" creationId="{AFCC3F91-612C-4AA0-A03A-78A24FDF3608}"/>
          </ac:spMkLst>
        </pc:spChg>
        <pc:spChg chg="mod">
          <ac:chgData name="Strahil Birov" userId="4661203c-0e60-4970-b345-f8571fbdf7a3" providerId="ADAL" clId="{F1885738-3558-4F1D-A853-6162D828590A}" dt="2021-12-01T16:11:06.424" v="3598"/>
          <ac:spMkLst>
            <pc:docMk/>
            <pc:sldMk cId="3758425511" sldId="462"/>
            <ac:spMk id="11" creationId="{F90FC5C4-8E3E-4D24-9690-09D86AA6D6FE}"/>
          </ac:spMkLst>
        </pc:spChg>
        <pc:picChg chg="add del mod modCrop">
          <ac:chgData name="Strahil Birov" userId="4661203c-0e60-4970-b345-f8571fbdf7a3" providerId="ADAL" clId="{F1885738-3558-4F1D-A853-6162D828590A}" dt="2021-12-01T16:10:56.187" v="3594" actId="21"/>
          <ac:picMkLst>
            <pc:docMk/>
            <pc:sldMk cId="3758425511" sldId="462"/>
            <ac:picMk id="10" creationId="{817349D7-4FCD-4D1E-8197-8E6B10EBD029}"/>
          </ac:picMkLst>
        </pc:picChg>
        <pc:picChg chg="del">
          <ac:chgData name="Strahil Birov" userId="4661203c-0e60-4970-b345-f8571fbdf7a3" providerId="ADAL" clId="{F1885738-3558-4F1D-A853-6162D828590A}" dt="2021-12-01T16:10:57.032" v="3595" actId="478"/>
          <ac:picMkLst>
            <pc:docMk/>
            <pc:sldMk cId="3758425511" sldId="462"/>
            <ac:picMk id="12" creationId="{0BB20FD7-3504-41C7-8E81-D47F4A1EFC32}"/>
          </ac:picMkLst>
        </pc:picChg>
        <pc:picChg chg="add mod">
          <ac:chgData name="Strahil Birov" userId="4661203c-0e60-4970-b345-f8571fbdf7a3" providerId="ADAL" clId="{F1885738-3558-4F1D-A853-6162D828590A}" dt="2021-12-01T16:10:57.309" v="3596"/>
          <ac:picMkLst>
            <pc:docMk/>
            <pc:sldMk cId="3758425511" sldId="462"/>
            <ac:picMk id="13" creationId="{54BA1703-3A30-4043-B835-8544BA2364E3}"/>
          </ac:picMkLst>
        </pc:picChg>
      </pc:sldChg>
      <pc:sldChg chg="addSp delSp modSp add mod ord">
        <pc:chgData name="Strahil Birov" userId="4661203c-0e60-4970-b345-f8571fbdf7a3" providerId="ADAL" clId="{F1885738-3558-4F1D-A853-6162D828590A}" dt="2021-12-01T16:26:44.411" v="3892" actId="20577"/>
        <pc:sldMkLst>
          <pc:docMk/>
          <pc:sldMk cId="3941636983" sldId="463"/>
        </pc:sldMkLst>
        <pc:spChg chg="mod">
          <ac:chgData name="Strahil Birov" userId="4661203c-0e60-4970-b345-f8571fbdf7a3" providerId="ADAL" clId="{F1885738-3558-4F1D-A853-6162D828590A}" dt="2021-12-01T16:22:31.171" v="3642" actId="20577"/>
          <ac:spMkLst>
            <pc:docMk/>
            <pc:sldMk cId="3941636983" sldId="463"/>
            <ac:spMk id="3" creationId="{5D48FED4-F897-4F97-8530-07C232D3D119}"/>
          </ac:spMkLst>
        </pc:spChg>
        <pc:spChg chg="add mod">
          <ac:chgData name="Strahil Birov" userId="4661203c-0e60-4970-b345-f8571fbdf7a3" providerId="ADAL" clId="{F1885738-3558-4F1D-A853-6162D828590A}" dt="2021-12-01T16:26:35.713" v="3886" actId="1076"/>
          <ac:spMkLst>
            <pc:docMk/>
            <pc:sldMk cId="3941636983" sldId="463"/>
            <ac:spMk id="13" creationId="{986EF0AD-1A8E-4C1B-90A4-E66EA4254035}"/>
          </ac:spMkLst>
        </pc:spChg>
        <pc:spChg chg="add mod">
          <ac:chgData name="Strahil Birov" userId="4661203c-0e60-4970-b345-f8571fbdf7a3" providerId="ADAL" clId="{F1885738-3558-4F1D-A853-6162D828590A}" dt="2021-12-01T16:26:44.411" v="3892" actId="20577"/>
          <ac:spMkLst>
            <pc:docMk/>
            <pc:sldMk cId="3941636983" sldId="463"/>
            <ac:spMk id="14" creationId="{26863F17-A3DC-4B0D-BDE4-AB753E69D206}"/>
          </ac:spMkLst>
        </pc:spChg>
        <pc:spChg chg="add mod">
          <ac:chgData name="Strahil Birov" userId="4661203c-0e60-4970-b345-f8571fbdf7a3" providerId="ADAL" clId="{F1885738-3558-4F1D-A853-6162D828590A}" dt="2021-12-01T16:26:35.713" v="3886" actId="1076"/>
          <ac:spMkLst>
            <pc:docMk/>
            <pc:sldMk cId="3941636983" sldId="463"/>
            <ac:spMk id="15" creationId="{97934186-5AC5-40E8-879B-66A5BA0D0686}"/>
          </ac:spMkLst>
        </pc:spChg>
        <pc:spChg chg="mod">
          <ac:chgData name="Strahil Birov" userId="4661203c-0e60-4970-b345-f8571fbdf7a3" providerId="ADAL" clId="{F1885738-3558-4F1D-A853-6162D828590A}" dt="2021-12-01T16:26:35.713" v="3886" actId="1076"/>
          <ac:spMkLst>
            <pc:docMk/>
            <pc:sldMk cId="3941636983" sldId="463"/>
            <ac:spMk id="19" creationId="{40CC1AEE-111A-4FE8-9ECC-3705BC79FFA7}"/>
          </ac:spMkLst>
        </pc:spChg>
        <pc:spChg chg="del">
          <ac:chgData name="Strahil Birov" userId="4661203c-0e60-4970-b345-f8571fbdf7a3" providerId="ADAL" clId="{F1885738-3558-4F1D-A853-6162D828590A}" dt="2021-12-01T16:22:50.361" v="3645" actId="478"/>
          <ac:spMkLst>
            <pc:docMk/>
            <pc:sldMk cId="3941636983" sldId="463"/>
            <ac:spMk id="22" creationId="{A6341E93-4FD2-460D-99D6-63192E36AE62}"/>
          </ac:spMkLst>
        </pc:spChg>
        <pc:spChg chg="del">
          <ac:chgData name="Strahil Birov" userId="4661203c-0e60-4970-b345-f8571fbdf7a3" providerId="ADAL" clId="{F1885738-3558-4F1D-A853-6162D828590A}" dt="2021-12-01T16:22:50.058" v="3644" actId="478"/>
          <ac:spMkLst>
            <pc:docMk/>
            <pc:sldMk cId="3941636983" sldId="463"/>
            <ac:spMk id="23" creationId="{3A1BDF72-FCEE-4B99-B180-81744D4F7272}"/>
          </ac:spMkLst>
        </pc:spChg>
        <pc:spChg chg="del">
          <ac:chgData name="Strahil Birov" userId="4661203c-0e60-4970-b345-f8571fbdf7a3" providerId="ADAL" clId="{F1885738-3558-4F1D-A853-6162D828590A}" dt="2021-12-01T16:22:51.012" v="3646" actId="478"/>
          <ac:spMkLst>
            <pc:docMk/>
            <pc:sldMk cId="3941636983" sldId="463"/>
            <ac:spMk id="24" creationId="{E061BE5E-1A4C-460F-AB25-75CA3A59DFE1}"/>
          </ac:spMkLst>
        </pc:spChg>
        <pc:spChg chg="del">
          <ac:chgData name="Strahil Birov" userId="4661203c-0e60-4970-b345-f8571fbdf7a3" providerId="ADAL" clId="{F1885738-3558-4F1D-A853-6162D828590A}" dt="2021-12-01T16:22:51.421" v="3647" actId="478"/>
          <ac:spMkLst>
            <pc:docMk/>
            <pc:sldMk cId="3941636983" sldId="463"/>
            <ac:spMk id="25" creationId="{13BD8AD4-A55E-4097-A53E-6F05FC67A123}"/>
          </ac:spMkLst>
        </pc:spChg>
        <pc:spChg chg="del">
          <ac:chgData name="Strahil Birov" userId="4661203c-0e60-4970-b345-f8571fbdf7a3" providerId="ADAL" clId="{F1885738-3558-4F1D-A853-6162D828590A}" dt="2021-12-01T16:22:51.738" v="3648" actId="478"/>
          <ac:spMkLst>
            <pc:docMk/>
            <pc:sldMk cId="3941636983" sldId="463"/>
            <ac:spMk id="26" creationId="{3AD3A83D-9006-4111-B186-086251D57242}"/>
          </ac:spMkLst>
        </pc:spChg>
        <pc:picChg chg="add mod">
          <ac:chgData name="Strahil Birov" userId="4661203c-0e60-4970-b345-f8571fbdf7a3" providerId="ADAL" clId="{F1885738-3558-4F1D-A853-6162D828590A}" dt="2021-12-01T16:22:36.089" v="3643" actId="14100"/>
          <ac:picMkLst>
            <pc:docMk/>
            <pc:sldMk cId="3941636983" sldId="463"/>
            <ac:picMk id="12" creationId="{D43A8879-0F35-46B6-A6AA-0936A33C8E59}"/>
          </ac:picMkLst>
        </pc:picChg>
        <pc:picChg chg="del">
          <ac:chgData name="Strahil Birov" userId="4661203c-0e60-4970-b345-f8571fbdf7a3" providerId="ADAL" clId="{F1885738-3558-4F1D-A853-6162D828590A}" dt="2021-12-01T16:22:00.883" v="3613" actId="478"/>
          <ac:picMkLst>
            <pc:docMk/>
            <pc:sldMk cId="3941636983" sldId="463"/>
            <ac:picMk id="28" creationId="{FF065B61-9A76-4F26-B153-1E1D76368AFA}"/>
          </ac:picMkLst>
        </pc:picChg>
      </pc:sldChg>
      <pc:sldChg chg="addSp delSp modSp add del mod">
        <pc:chgData name="Strahil Birov" userId="4661203c-0e60-4970-b345-f8571fbdf7a3" providerId="ADAL" clId="{F1885738-3558-4F1D-A853-6162D828590A}" dt="2021-12-01T17:31:31.883" v="5715" actId="47"/>
        <pc:sldMkLst>
          <pc:docMk/>
          <pc:sldMk cId="1198518986" sldId="464"/>
        </pc:sldMkLst>
        <pc:spChg chg="mod">
          <ac:chgData name="Strahil Birov" userId="4661203c-0e60-4970-b345-f8571fbdf7a3" providerId="ADAL" clId="{F1885738-3558-4F1D-A853-6162D828590A}" dt="2021-12-01T16:27:26.414" v="3929" actId="20577"/>
          <ac:spMkLst>
            <pc:docMk/>
            <pc:sldMk cId="1198518986" sldId="464"/>
            <ac:spMk id="3" creationId="{5D48FED4-F897-4F97-8530-07C232D3D119}"/>
          </ac:spMkLst>
        </pc:spChg>
        <pc:spChg chg="add mod">
          <ac:chgData name="Strahil Birov" userId="4661203c-0e60-4970-b345-f8571fbdf7a3" providerId="ADAL" clId="{F1885738-3558-4F1D-A853-6162D828590A}" dt="2021-12-01T16:30:15.705" v="4028" actId="1035"/>
          <ac:spMkLst>
            <pc:docMk/>
            <pc:sldMk cId="1198518986" sldId="464"/>
            <ac:spMk id="10" creationId="{65A3E461-34F3-4DAB-A4D0-F4AB15D88D81}"/>
          </ac:spMkLst>
        </pc:spChg>
        <pc:spChg chg="del">
          <ac:chgData name="Strahil Birov" userId="4661203c-0e60-4970-b345-f8571fbdf7a3" providerId="ADAL" clId="{F1885738-3558-4F1D-A853-6162D828590A}" dt="2021-12-01T16:27:33.416" v="3930" actId="478"/>
          <ac:spMkLst>
            <pc:docMk/>
            <pc:sldMk cId="1198518986" sldId="464"/>
            <ac:spMk id="13" creationId="{986EF0AD-1A8E-4C1B-90A4-E66EA4254035}"/>
          </ac:spMkLst>
        </pc:spChg>
        <pc:spChg chg="del">
          <ac:chgData name="Strahil Birov" userId="4661203c-0e60-4970-b345-f8571fbdf7a3" providerId="ADAL" clId="{F1885738-3558-4F1D-A853-6162D828590A}" dt="2021-12-01T16:27:33.416" v="3930" actId="478"/>
          <ac:spMkLst>
            <pc:docMk/>
            <pc:sldMk cId="1198518986" sldId="464"/>
            <ac:spMk id="14" creationId="{26863F17-A3DC-4B0D-BDE4-AB753E69D206}"/>
          </ac:spMkLst>
        </pc:spChg>
        <pc:spChg chg="del">
          <ac:chgData name="Strahil Birov" userId="4661203c-0e60-4970-b345-f8571fbdf7a3" providerId="ADAL" clId="{F1885738-3558-4F1D-A853-6162D828590A}" dt="2021-12-01T16:27:33.416" v="3930" actId="478"/>
          <ac:spMkLst>
            <pc:docMk/>
            <pc:sldMk cId="1198518986" sldId="464"/>
            <ac:spMk id="15" creationId="{97934186-5AC5-40E8-879B-66A5BA0D0686}"/>
          </ac:spMkLst>
        </pc:spChg>
        <pc:spChg chg="del">
          <ac:chgData name="Strahil Birov" userId="4661203c-0e60-4970-b345-f8571fbdf7a3" providerId="ADAL" clId="{F1885738-3558-4F1D-A853-6162D828590A}" dt="2021-12-01T16:27:33.416" v="3930" actId="478"/>
          <ac:spMkLst>
            <pc:docMk/>
            <pc:sldMk cId="1198518986" sldId="464"/>
            <ac:spMk id="19" creationId="{40CC1AEE-111A-4FE8-9ECC-3705BC79FFA7}"/>
          </ac:spMkLst>
        </pc:spChg>
      </pc:sldChg>
      <pc:sldChg chg="addSp delSp modSp add mod ord">
        <pc:chgData name="Strahil Birov" userId="4661203c-0e60-4970-b345-f8571fbdf7a3" providerId="ADAL" clId="{F1885738-3558-4F1D-A853-6162D828590A}" dt="2021-12-10T14:48:56.557" v="12027" actId="1036"/>
        <pc:sldMkLst>
          <pc:docMk/>
          <pc:sldMk cId="2979443081" sldId="465"/>
        </pc:sldMkLst>
        <pc:spChg chg="del">
          <ac:chgData name="Strahil Birov" userId="4661203c-0e60-4970-b345-f8571fbdf7a3" providerId="ADAL" clId="{F1885738-3558-4F1D-A853-6162D828590A}" dt="2021-12-01T16:30:59.695" v="4043" actId="478"/>
          <ac:spMkLst>
            <pc:docMk/>
            <pc:sldMk cId="2979443081" sldId="465"/>
            <ac:spMk id="4" creationId="{F7B0B719-BCD7-454A-AA05-6FE5A233E1AC}"/>
          </ac:spMkLst>
        </pc:spChg>
        <pc:spChg chg="mod">
          <ac:chgData name="Strahil Birov" userId="4661203c-0e60-4970-b345-f8571fbdf7a3" providerId="ADAL" clId="{F1885738-3558-4F1D-A853-6162D828590A}" dt="2021-12-01T16:30:55.572" v="4042" actId="6549"/>
          <ac:spMkLst>
            <pc:docMk/>
            <pc:sldMk cId="2979443081" sldId="465"/>
            <ac:spMk id="5" creationId="{3694FCD6-CF79-4EEA-8327-FC76BF248B8F}"/>
          </ac:spMkLst>
        </pc:spChg>
        <pc:spChg chg="add mod">
          <ac:chgData name="Strahil Birov" userId="4661203c-0e60-4970-b345-f8571fbdf7a3" providerId="ADAL" clId="{F1885738-3558-4F1D-A853-6162D828590A}" dt="2021-12-01T16:31:38.569" v="4051" actId="14100"/>
          <ac:spMkLst>
            <pc:docMk/>
            <pc:sldMk cId="2979443081" sldId="465"/>
            <ac:spMk id="6" creationId="{A32D269C-90A9-494A-88B6-8B397D28C86C}"/>
          </ac:spMkLst>
        </pc:spChg>
        <pc:spChg chg="add mod">
          <ac:chgData name="Strahil Birov" userId="4661203c-0e60-4970-b345-f8571fbdf7a3" providerId="ADAL" clId="{F1885738-3558-4F1D-A853-6162D828590A}" dt="2021-12-01T16:31:05.228" v="4044"/>
          <ac:spMkLst>
            <pc:docMk/>
            <pc:sldMk cId="2979443081" sldId="465"/>
            <ac:spMk id="7" creationId="{F707DFB5-8B46-4B5E-BC38-4CD9209A7D56}"/>
          </ac:spMkLst>
        </pc:spChg>
        <pc:spChg chg="add mod">
          <ac:chgData name="Strahil Birov" userId="4661203c-0e60-4970-b345-f8571fbdf7a3" providerId="ADAL" clId="{F1885738-3558-4F1D-A853-6162D828590A}" dt="2021-12-01T16:31:05.228" v="4044"/>
          <ac:spMkLst>
            <pc:docMk/>
            <pc:sldMk cId="2979443081" sldId="465"/>
            <ac:spMk id="8" creationId="{AA70E93F-4515-4C8A-B984-47D852347D57}"/>
          </ac:spMkLst>
        </pc:spChg>
        <pc:spChg chg="add mod">
          <ac:chgData name="Strahil Birov" userId="4661203c-0e60-4970-b345-f8571fbdf7a3" providerId="ADAL" clId="{F1885738-3558-4F1D-A853-6162D828590A}" dt="2021-12-01T16:31:05.228" v="4044"/>
          <ac:spMkLst>
            <pc:docMk/>
            <pc:sldMk cId="2979443081" sldId="465"/>
            <ac:spMk id="9" creationId="{BE7BE21D-E6CE-4441-9E5E-8EED45D10F67}"/>
          </ac:spMkLst>
        </pc:spChg>
        <pc:spChg chg="add mod">
          <ac:chgData name="Strahil Birov" userId="4661203c-0e60-4970-b345-f8571fbdf7a3" providerId="ADAL" clId="{F1885738-3558-4F1D-A853-6162D828590A}" dt="2021-12-01T16:31:05.228" v="4044"/>
          <ac:spMkLst>
            <pc:docMk/>
            <pc:sldMk cId="2979443081" sldId="465"/>
            <ac:spMk id="10" creationId="{2D1D3282-1A03-4E1E-A423-BEFFD1BEFF74}"/>
          </ac:spMkLst>
        </pc:spChg>
        <pc:spChg chg="add mod">
          <ac:chgData name="Strahil Birov" userId="4661203c-0e60-4970-b345-f8571fbdf7a3" providerId="ADAL" clId="{F1885738-3558-4F1D-A853-6162D828590A}" dt="2021-12-01T16:31:05.228" v="4044"/>
          <ac:spMkLst>
            <pc:docMk/>
            <pc:sldMk cId="2979443081" sldId="465"/>
            <ac:spMk id="11" creationId="{B624CCC1-0D50-49F7-8A1D-B542D5C18699}"/>
          </ac:spMkLst>
        </pc:spChg>
        <pc:spChg chg="add mod">
          <ac:chgData name="Strahil Birov" userId="4661203c-0e60-4970-b345-f8571fbdf7a3" providerId="ADAL" clId="{F1885738-3558-4F1D-A853-6162D828590A}" dt="2021-12-01T16:31:05.228" v="4044"/>
          <ac:spMkLst>
            <pc:docMk/>
            <pc:sldMk cId="2979443081" sldId="465"/>
            <ac:spMk id="12" creationId="{597DF7F6-E911-4FF3-AAD7-95A5E69567F6}"/>
          </ac:spMkLst>
        </pc:spChg>
        <pc:spChg chg="add mod">
          <ac:chgData name="Strahil Birov" userId="4661203c-0e60-4970-b345-f8571fbdf7a3" providerId="ADAL" clId="{F1885738-3558-4F1D-A853-6162D828590A}" dt="2021-12-01T16:31:05.228" v="4044"/>
          <ac:spMkLst>
            <pc:docMk/>
            <pc:sldMk cId="2979443081" sldId="465"/>
            <ac:spMk id="13" creationId="{93E2F868-6913-4BAB-8509-8E1D5A89CCCF}"/>
          </ac:spMkLst>
        </pc:spChg>
        <pc:spChg chg="add mod">
          <ac:chgData name="Strahil Birov" userId="4661203c-0e60-4970-b345-f8571fbdf7a3" providerId="ADAL" clId="{F1885738-3558-4F1D-A853-6162D828590A}" dt="2021-12-01T16:31:05.228" v="4044"/>
          <ac:spMkLst>
            <pc:docMk/>
            <pc:sldMk cId="2979443081" sldId="465"/>
            <ac:spMk id="14" creationId="{7195138E-1C3F-4233-ABB9-9B6AFD2593E4}"/>
          </ac:spMkLst>
        </pc:spChg>
        <pc:spChg chg="add mod">
          <ac:chgData name="Strahil Birov" userId="4661203c-0e60-4970-b345-f8571fbdf7a3" providerId="ADAL" clId="{F1885738-3558-4F1D-A853-6162D828590A}" dt="2021-12-01T16:31:05.228" v="4044"/>
          <ac:spMkLst>
            <pc:docMk/>
            <pc:sldMk cId="2979443081" sldId="465"/>
            <ac:spMk id="15" creationId="{C8EED18A-42A1-4044-83CD-1A9AE9704124}"/>
          </ac:spMkLst>
        </pc:spChg>
        <pc:spChg chg="add mod">
          <ac:chgData name="Strahil Birov" userId="4661203c-0e60-4970-b345-f8571fbdf7a3" providerId="ADAL" clId="{F1885738-3558-4F1D-A853-6162D828590A}" dt="2021-12-01T16:31:05.228" v="4044"/>
          <ac:spMkLst>
            <pc:docMk/>
            <pc:sldMk cId="2979443081" sldId="465"/>
            <ac:spMk id="16" creationId="{A3CA1E13-27CF-4999-8DCB-5CB2ABFE3F00}"/>
          </ac:spMkLst>
        </pc:spChg>
        <pc:spChg chg="add mod">
          <ac:chgData name="Strahil Birov" userId="4661203c-0e60-4970-b345-f8571fbdf7a3" providerId="ADAL" clId="{F1885738-3558-4F1D-A853-6162D828590A}" dt="2021-12-01T16:31:05.228" v="4044"/>
          <ac:spMkLst>
            <pc:docMk/>
            <pc:sldMk cId="2979443081" sldId="465"/>
            <ac:spMk id="17" creationId="{8B8BD129-93F2-4159-A6DE-ABFB98ABCABC}"/>
          </ac:spMkLst>
        </pc:spChg>
        <pc:spChg chg="add mod">
          <ac:chgData name="Strahil Birov" userId="4661203c-0e60-4970-b345-f8571fbdf7a3" providerId="ADAL" clId="{F1885738-3558-4F1D-A853-6162D828590A}" dt="2021-12-01T16:31:05.228" v="4044"/>
          <ac:spMkLst>
            <pc:docMk/>
            <pc:sldMk cId="2979443081" sldId="465"/>
            <ac:spMk id="18" creationId="{52641C6D-265C-46D8-A586-2C40A32FDD43}"/>
          </ac:spMkLst>
        </pc:spChg>
        <pc:spChg chg="add mod">
          <ac:chgData name="Strahil Birov" userId="4661203c-0e60-4970-b345-f8571fbdf7a3" providerId="ADAL" clId="{F1885738-3558-4F1D-A853-6162D828590A}" dt="2021-12-10T14:48:56.557" v="12027" actId="1036"/>
          <ac:spMkLst>
            <pc:docMk/>
            <pc:sldMk cId="2979443081" sldId="465"/>
            <ac:spMk id="19" creationId="{888CADAB-87A9-4E02-9A3C-7AB70A63E9C0}"/>
          </ac:spMkLst>
        </pc:spChg>
      </pc:sldChg>
      <pc:sldChg chg="addSp delSp modSp add mod">
        <pc:chgData name="Strahil Birov" userId="4661203c-0e60-4970-b345-f8571fbdf7a3" providerId="ADAL" clId="{F1885738-3558-4F1D-A853-6162D828590A}" dt="2021-12-06T15:22:17.147" v="8293" actId="20577"/>
        <pc:sldMkLst>
          <pc:docMk/>
          <pc:sldMk cId="710542346" sldId="466"/>
        </pc:sldMkLst>
        <pc:spChg chg="mod">
          <ac:chgData name="Strahil Birov" userId="4661203c-0e60-4970-b345-f8571fbdf7a3" providerId="ADAL" clId="{F1885738-3558-4F1D-A853-6162D828590A}" dt="2021-12-01T16:34:49.355" v="4121" actId="14100"/>
          <ac:spMkLst>
            <pc:docMk/>
            <pc:sldMk cId="710542346" sldId="466"/>
            <ac:spMk id="5" creationId="{3694FCD6-CF79-4EEA-8327-FC76BF248B8F}"/>
          </ac:spMkLst>
        </pc:spChg>
        <pc:spChg chg="del">
          <ac:chgData name="Strahil Birov" userId="4661203c-0e60-4970-b345-f8571fbdf7a3" providerId="ADAL" clId="{F1885738-3558-4F1D-A853-6162D828590A}" dt="2021-12-01T16:34:56.235" v="4122" actId="478"/>
          <ac:spMkLst>
            <pc:docMk/>
            <pc:sldMk cId="710542346" sldId="466"/>
            <ac:spMk id="6" creationId="{A32D269C-90A9-494A-88B6-8B397D28C86C}"/>
          </ac:spMkLst>
        </pc:spChg>
        <pc:spChg chg="del">
          <ac:chgData name="Strahil Birov" userId="4661203c-0e60-4970-b345-f8571fbdf7a3" providerId="ADAL" clId="{F1885738-3558-4F1D-A853-6162D828590A}" dt="2021-12-01T16:34:56.235" v="4122" actId="478"/>
          <ac:spMkLst>
            <pc:docMk/>
            <pc:sldMk cId="710542346" sldId="466"/>
            <ac:spMk id="7" creationId="{F707DFB5-8B46-4B5E-BC38-4CD9209A7D56}"/>
          </ac:spMkLst>
        </pc:spChg>
        <pc:spChg chg="del">
          <ac:chgData name="Strahil Birov" userId="4661203c-0e60-4970-b345-f8571fbdf7a3" providerId="ADAL" clId="{F1885738-3558-4F1D-A853-6162D828590A}" dt="2021-12-01T16:34:56.235" v="4122" actId="478"/>
          <ac:spMkLst>
            <pc:docMk/>
            <pc:sldMk cId="710542346" sldId="466"/>
            <ac:spMk id="8" creationId="{AA70E93F-4515-4C8A-B984-47D852347D57}"/>
          </ac:spMkLst>
        </pc:spChg>
        <pc:spChg chg="del">
          <ac:chgData name="Strahil Birov" userId="4661203c-0e60-4970-b345-f8571fbdf7a3" providerId="ADAL" clId="{F1885738-3558-4F1D-A853-6162D828590A}" dt="2021-12-01T16:34:56.235" v="4122" actId="478"/>
          <ac:spMkLst>
            <pc:docMk/>
            <pc:sldMk cId="710542346" sldId="466"/>
            <ac:spMk id="9" creationId="{BE7BE21D-E6CE-4441-9E5E-8EED45D10F67}"/>
          </ac:spMkLst>
        </pc:spChg>
        <pc:spChg chg="del">
          <ac:chgData name="Strahil Birov" userId="4661203c-0e60-4970-b345-f8571fbdf7a3" providerId="ADAL" clId="{F1885738-3558-4F1D-A853-6162D828590A}" dt="2021-12-01T16:34:56.235" v="4122" actId="478"/>
          <ac:spMkLst>
            <pc:docMk/>
            <pc:sldMk cId="710542346" sldId="466"/>
            <ac:spMk id="10" creationId="{2D1D3282-1A03-4E1E-A423-BEFFD1BEFF74}"/>
          </ac:spMkLst>
        </pc:spChg>
        <pc:spChg chg="del">
          <ac:chgData name="Strahil Birov" userId="4661203c-0e60-4970-b345-f8571fbdf7a3" providerId="ADAL" clId="{F1885738-3558-4F1D-A853-6162D828590A}" dt="2021-12-01T16:34:56.235" v="4122" actId="478"/>
          <ac:spMkLst>
            <pc:docMk/>
            <pc:sldMk cId="710542346" sldId="466"/>
            <ac:spMk id="11" creationId="{B624CCC1-0D50-49F7-8A1D-B542D5C18699}"/>
          </ac:spMkLst>
        </pc:spChg>
        <pc:spChg chg="del">
          <ac:chgData name="Strahil Birov" userId="4661203c-0e60-4970-b345-f8571fbdf7a3" providerId="ADAL" clId="{F1885738-3558-4F1D-A853-6162D828590A}" dt="2021-12-01T16:34:56.235" v="4122" actId="478"/>
          <ac:spMkLst>
            <pc:docMk/>
            <pc:sldMk cId="710542346" sldId="466"/>
            <ac:spMk id="12" creationId="{597DF7F6-E911-4FF3-AAD7-95A5E69567F6}"/>
          </ac:spMkLst>
        </pc:spChg>
        <pc:spChg chg="del">
          <ac:chgData name="Strahil Birov" userId="4661203c-0e60-4970-b345-f8571fbdf7a3" providerId="ADAL" clId="{F1885738-3558-4F1D-A853-6162D828590A}" dt="2021-12-01T16:34:56.235" v="4122" actId="478"/>
          <ac:spMkLst>
            <pc:docMk/>
            <pc:sldMk cId="710542346" sldId="466"/>
            <ac:spMk id="13" creationId="{93E2F868-6913-4BAB-8509-8E1D5A89CCCF}"/>
          </ac:spMkLst>
        </pc:spChg>
        <pc:spChg chg="del">
          <ac:chgData name="Strahil Birov" userId="4661203c-0e60-4970-b345-f8571fbdf7a3" providerId="ADAL" clId="{F1885738-3558-4F1D-A853-6162D828590A}" dt="2021-12-01T16:34:56.235" v="4122" actId="478"/>
          <ac:spMkLst>
            <pc:docMk/>
            <pc:sldMk cId="710542346" sldId="466"/>
            <ac:spMk id="14" creationId="{7195138E-1C3F-4233-ABB9-9B6AFD2593E4}"/>
          </ac:spMkLst>
        </pc:spChg>
        <pc:spChg chg="del">
          <ac:chgData name="Strahil Birov" userId="4661203c-0e60-4970-b345-f8571fbdf7a3" providerId="ADAL" clId="{F1885738-3558-4F1D-A853-6162D828590A}" dt="2021-12-01T16:34:56.235" v="4122" actId="478"/>
          <ac:spMkLst>
            <pc:docMk/>
            <pc:sldMk cId="710542346" sldId="466"/>
            <ac:spMk id="15" creationId="{C8EED18A-42A1-4044-83CD-1A9AE9704124}"/>
          </ac:spMkLst>
        </pc:spChg>
        <pc:spChg chg="del">
          <ac:chgData name="Strahil Birov" userId="4661203c-0e60-4970-b345-f8571fbdf7a3" providerId="ADAL" clId="{F1885738-3558-4F1D-A853-6162D828590A}" dt="2021-12-01T16:34:56.235" v="4122" actId="478"/>
          <ac:spMkLst>
            <pc:docMk/>
            <pc:sldMk cId="710542346" sldId="466"/>
            <ac:spMk id="16" creationId="{A3CA1E13-27CF-4999-8DCB-5CB2ABFE3F00}"/>
          </ac:spMkLst>
        </pc:spChg>
        <pc:spChg chg="del">
          <ac:chgData name="Strahil Birov" userId="4661203c-0e60-4970-b345-f8571fbdf7a3" providerId="ADAL" clId="{F1885738-3558-4F1D-A853-6162D828590A}" dt="2021-12-01T16:34:56.235" v="4122" actId="478"/>
          <ac:spMkLst>
            <pc:docMk/>
            <pc:sldMk cId="710542346" sldId="466"/>
            <ac:spMk id="17" creationId="{8B8BD129-93F2-4159-A6DE-ABFB98ABCABC}"/>
          </ac:spMkLst>
        </pc:spChg>
        <pc:spChg chg="del">
          <ac:chgData name="Strahil Birov" userId="4661203c-0e60-4970-b345-f8571fbdf7a3" providerId="ADAL" clId="{F1885738-3558-4F1D-A853-6162D828590A}" dt="2021-12-01T16:34:56.235" v="4122" actId="478"/>
          <ac:spMkLst>
            <pc:docMk/>
            <pc:sldMk cId="710542346" sldId="466"/>
            <ac:spMk id="18" creationId="{52641C6D-265C-46D8-A586-2C40A32FDD43}"/>
          </ac:spMkLst>
        </pc:spChg>
        <pc:spChg chg="del">
          <ac:chgData name="Strahil Birov" userId="4661203c-0e60-4970-b345-f8571fbdf7a3" providerId="ADAL" clId="{F1885738-3558-4F1D-A853-6162D828590A}" dt="2021-12-01T16:34:56.235" v="4122" actId="478"/>
          <ac:spMkLst>
            <pc:docMk/>
            <pc:sldMk cId="710542346" sldId="466"/>
            <ac:spMk id="19" creationId="{888CADAB-87A9-4E02-9A3C-7AB70A63E9C0}"/>
          </ac:spMkLst>
        </pc:spChg>
        <pc:spChg chg="add mod">
          <ac:chgData name="Strahil Birov" userId="4661203c-0e60-4970-b345-f8571fbdf7a3" providerId="ADAL" clId="{F1885738-3558-4F1D-A853-6162D828590A}" dt="2021-12-06T15:21:37.325" v="8262" actId="207"/>
          <ac:spMkLst>
            <pc:docMk/>
            <pc:sldMk cId="710542346" sldId="466"/>
            <ac:spMk id="20" creationId="{826C0EF2-676A-49A4-B607-77C6BFAF1B9E}"/>
          </ac:spMkLst>
        </pc:spChg>
        <pc:spChg chg="add mod">
          <ac:chgData name="Strahil Birov" userId="4661203c-0e60-4970-b345-f8571fbdf7a3" providerId="ADAL" clId="{F1885738-3558-4F1D-A853-6162D828590A}" dt="2021-12-06T15:22:09.257" v="8274" actId="20577"/>
          <ac:spMkLst>
            <pc:docMk/>
            <pc:sldMk cId="710542346" sldId="466"/>
            <ac:spMk id="21" creationId="{C3EC1B9A-125A-4A62-9FC8-127541F39549}"/>
          </ac:spMkLst>
        </pc:spChg>
        <pc:spChg chg="add mod">
          <ac:chgData name="Strahil Birov" userId="4661203c-0e60-4970-b345-f8571fbdf7a3" providerId="ADAL" clId="{F1885738-3558-4F1D-A853-6162D828590A}" dt="2021-12-06T15:22:17.147" v="8293" actId="20577"/>
          <ac:spMkLst>
            <pc:docMk/>
            <pc:sldMk cId="710542346" sldId="466"/>
            <ac:spMk id="22" creationId="{F330A51D-834B-40FC-9FC0-E6EAC9FA6ACA}"/>
          </ac:spMkLst>
        </pc:spChg>
        <pc:spChg chg="add mod">
          <ac:chgData name="Strahil Birov" userId="4661203c-0e60-4970-b345-f8571fbdf7a3" providerId="ADAL" clId="{F1885738-3558-4F1D-A853-6162D828590A}" dt="2021-12-01T16:39:08.398" v="4287" actId="1038"/>
          <ac:spMkLst>
            <pc:docMk/>
            <pc:sldMk cId="710542346" sldId="466"/>
            <ac:spMk id="23" creationId="{CE2DE14F-7675-4BFB-BB18-73DD93BC3726}"/>
          </ac:spMkLst>
        </pc:spChg>
        <pc:spChg chg="add mod">
          <ac:chgData name="Strahil Birov" userId="4661203c-0e60-4970-b345-f8571fbdf7a3" providerId="ADAL" clId="{F1885738-3558-4F1D-A853-6162D828590A}" dt="2021-12-01T16:39:08.398" v="4287" actId="1038"/>
          <ac:spMkLst>
            <pc:docMk/>
            <pc:sldMk cId="710542346" sldId="466"/>
            <ac:spMk id="24" creationId="{27012ADA-0B43-4FAC-953C-926DC6770246}"/>
          </ac:spMkLst>
        </pc:spChg>
        <pc:spChg chg="add mod">
          <ac:chgData name="Strahil Birov" userId="4661203c-0e60-4970-b345-f8571fbdf7a3" providerId="ADAL" clId="{F1885738-3558-4F1D-A853-6162D828590A}" dt="2021-12-01T16:39:08.398" v="4287" actId="1038"/>
          <ac:spMkLst>
            <pc:docMk/>
            <pc:sldMk cId="710542346" sldId="466"/>
            <ac:spMk id="25" creationId="{2A574EA7-CB9E-4992-937B-5096A6453813}"/>
          </ac:spMkLst>
        </pc:spChg>
      </pc:sldChg>
      <pc:sldChg chg="add del setBg">
        <pc:chgData name="Strahil Birov" userId="4661203c-0e60-4970-b345-f8571fbdf7a3" providerId="ADAL" clId="{F1885738-3558-4F1D-A853-6162D828590A}" dt="2021-12-01T16:34:24.531" v="4108" actId="47"/>
        <pc:sldMkLst>
          <pc:docMk/>
          <pc:sldMk cId="1654001232" sldId="466"/>
        </pc:sldMkLst>
      </pc:sldChg>
      <pc:sldChg chg="add del setBg">
        <pc:chgData name="Strahil Birov" userId="4661203c-0e60-4970-b345-f8571fbdf7a3" providerId="ADAL" clId="{F1885738-3558-4F1D-A853-6162D828590A}" dt="2021-12-01T16:34:28.825" v="4110" actId="47"/>
        <pc:sldMkLst>
          <pc:docMk/>
          <pc:sldMk cId="2456243503" sldId="466"/>
        </pc:sldMkLst>
      </pc:sldChg>
      <pc:sldChg chg="addSp delSp modSp add mod ord">
        <pc:chgData name="Strahil Birov" userId="4661203c-0e60-4970-b345-f8571fbdf7a3" providerId="ADAL" clId="{F1885738-3558-4F1D-A853-6162D828590A}" dt="2021-12-01T16:54:10.124" v="4414" actId="20577"/>
        <pc:sldMkLst>
          <pc:docMk/>
          <pc:sldMk cId="475275041" sldId="467"/>
        </pc:sldMkLst>
        <pc:spChg chg="mod">
          <ac:chgData name="Strahil Birov" userId="4661203c-0e60-4970-b345-f8571fbdf7a3" providerId="ADAL" clId="{F1885738-3558-4F1D-A853-6162D828590A}" dt="2021-12-01T16:52:35.286" v="4369" actId="1076"/>
          <ac:spMkLst>
            <pc:docMk/>
            <pc:sldMk cId="475275041" sldId="467"/>
            <ac:spMk id="3" creationId="{237C3EB6-1E6D-4A3D-8A13-E162A6CAF9CC}"/>
          </ac:spMkLst>
        </pc:spChg>
        <pc:spChg chg="add del mod">
          <ac:chgData name="Strahil Birov" userId="4661203c-0e60-4970-b345-f8571fbdf7a3" providerId="ADAL" clId="{F1885738-3558-4F1D-A853-6162D828590A}" dt="2021-12-01T16:52:33.512" v="4367"/>
          <ac:spMkLst>
            <pc:docMk/>
            <pc:sldMk cId="475275041" sldId="467"/>
            <ac:spMk id="6" creationId="{99FC677F-E890-4A46-94B3-A4939DF7B879}"/>
          </ac:spMkLst>
        </pc:spChg>
        <pc:spChg chg="add mod">
          <ac:chgData name="Strahil Birov" userId="4661203c-0e60-4970-b345-f8571fbdf7a3" providerId="ADAL" clId="{F1885738-3558-4F1D-A853-6162D828590A}" dt="2021-12-01T16:53:53.918" v="4410" actId="14100"/>
          <ac:spMkLst>
            <pc:docMk/>
            <pc:sldMk cId="475275041" sldId="467"/>
            <ac:spMk id="7" creationId="{330F98E3-9D4C-4ED6-A273-18A9F5803257}"/>
          </ac:spMkLst>
        </pc:spChg>
        <pc:spChg chg="add mod">
          <ac:chgData name="Strahil Birov" userId="4661203c-0e60-4970-b345-f8571fbdf7a3" providerId="ADAL" clId="{F1885738-3558-4F1D-A853-6162D828590A}" dt="2021-12-01T16:53:18.041" v="4386" actId="207"/>
          <ac:spMkLst>
            <pc:docMk/>
            <pc:sldMk cId="475275041" sldId="467"/>
            <ac:spMk id="8" creationId="{E66DB999-642B-459A-AE87-C91DE780E2AE}"/>
          </ac:spMkLst>
        </pc:spChg>
        <pc:spChg chg="mod">
          <ac:chgData name="Strahil Birov" userId="4661203c-0e60-4970-b345-f8571fbdf7a3" providerId="ADAL" clId="{F1885738-3558-4F1D-A853-6162D828590A}" dt="2021-12-01T16:53:30.069" v="4403" actId="2711"/>
          <ac:spMkLst>
            <pc:docMk/>
            <pc:sldMk cId="475275041" sldId="467"/>
            <ac:spMk id="10" creationId="{643F505E-D84C-4D4E-870D-BC1464C8FE44}"/>
          </ac:spMkLst>
        </pc:spChg>
        <pc:spChg chg="mod">
          <ac:chgData name="Strahil Birov" userId="4661203c-0e60-4970-b345-f8571fbdf7a3" providerId="ADAL" clId="{F1885738-3558-4F1D-A853-6162D828590A}" dt="2021-12-01T16:54:07.903" v="4413" actId="20577"/>
          <ac:spMkLst>
            <pc:docMk/>
            <pc:sldMk cId="475275041" sldId="467"/>
            <ac:spMk id="11" creationId="{D2F1D1B6-97E7-45F2-A726-451A05AA565C}"/>
          </ac:spMkLst>
        </pc:spChg>
        <pc:spChg chg="add mod">
          <ac:chgData name="Strahil Birov" userId="4661203c-0e60-4970-b345-f8571fbdf7a3" providerId="ADAL" clId="{F1885738-3558-4F1D-A853-6162D828590A}" dt="2021-12-01T16:53:59.416" v="4412" actId="14100"/>
          <ac:spMkLst>
            <pc:docMk/>
            <pc:sldMk cId="475275041" sldId="467"/>
            <ac:spMk id="12" creationId="{D7A5FDFC-91F2-4406-A489-7A2F1CACC7AF}"/>
          </ac:spMkLst>
        </pc:spChg>
        <pc:spChg chg="add mod">
          <ac:chgData name="Strahil Birov" userId="4661203c-0e60-4970-b345-f8571fbdf7a3" providerId="ADAL" clId="{F1885738-3558-4F1D-A853-6162D828590A}" dt="2021-12-01T16:54:10.124" v="4414" actId="20577"/>
          <ac:spMkLst>
            <pc:docMk/>
            <pc:sldMk cId="475275041" sldId="467"/>
            <ac:spMk id="13" creationId="{E70C3D26-5BD6-432A-ABD7-CB943F46288A}"/>
          </ac:spMkLst>
        </pc:spChg>
        <pc:spChg chg="del mod">
          <ac:chgData name="Strahil Birov" userId="4661203c-0e60-4970-b345-f8571fbdf7a3" providerId="ADAL" clId="{F1885738-3558-4F1D-A853-6162D828590A}" dt="2021-12-01T16:52:31.672" v="4365" actId="478"/>
          <ac:spMkLst>
            <pc:docMk/>
            <pc:sldMk cId="475275041" sldId="467"/>
            <ac:spMk id="16" creationId="{520E64F5-1D8B-46F3-88B9-15B1CAC2106D}"/>
          </ac:spMkLst>
        </pc:spChg>
        <pc:spChg chg="del">
          <ac:chgData name="Strahil Birov" userId="4661203c-0e60-4970-b345-f8571fbdf7a3" providerId="ADAL" clId="{F1885738-3558-4F1D-A853-6162D828590A}" dt="2021-12-01T16:52:36.801" v="4370" actId="478"/>
          <ac:spMkLst>
            <pc:docMk/>
            <pc:sldMk cId="475275041" sldId="467"/>
            <ac:spMk id="24" creationId="{8ED92146-E145-4CCD-BD6B-4C728C79EDCD}"/>
          </ac:spMkLst>
        </pc:spChg>
        <pc:grpChg chg="add mod">
          <ac:chgData name="Strahil Birov" userId="4661203c-0e60-4970-b345-f8571fbdf7a3" providerId="ADAL" clId="{F1885738-3558-4F1D-A853-6162D828590A}" dt="2021-12-01T16:53:27.248" v="4402" actId="1037"/>
          <ac:grpSpMkLst>
            <pc:docMk/>
            <pc:sldMk cId="475275041" sldId="467"/>
            <ac:grpSpMk id="9" creationId="{2CFB12F1-4515-4EBB-BD48-887C062D18BB}"/>
          </ac:grpSpMkLst>
        </pc:grpChg>
      </pc:sldChg>
      <pc:sldChg chg="addSp delSp modSp add mod addCm">
        <pc:chgData name="Strahil Birov" userId="4661203c-0e60-4970-b345-f8571fbdf7a3" providerId="ADAL" clId="{F1885738-3558-4F1D-A853-6162D828590A}" dt="2021-12-10T14:49:45.361" v="12040" actId="1036"/>
        <pc:sldMkLst>
          <pc:docMk/>
          <pc:sldMk cId="3707953348" sldId="468"/>
        </pc:sldMkLst>
        <pc:spChg chg="mod">
          <ac:chgData name="Strahil Birov" userId="4661203c-0e60-4970-b345-f8571fbdf7a3" providerId="ADAL" clId="{F1885738-3558-4F1D-A853-6162D828590A}" dt="2021-12-01T16:57:43.004" v="4668" actId="1035"/>
          <ac:spMkLst>
            <pc:docMk/>
            <pc:sldMk cId="3707953348" sldId="468"/>
            <ac:spMk id="3" creationId="{237C3EB6-1E6D-4A3D-8A13-E162A6CAF9CC}"/>
          </ac:spMkLst>
        </pc:spChg>
        <pc:spChg chg="del">
          <ac:chgData name="Strahil Birov" userId="4661203c-0e60-4970-b345-f8571fbdf7a3" providerId="ADAL" clId="{F1885738-3558-4F1D-A853-6162D828590A}" dt="2021-12-01T16:54:33.975" v="4431" actId="478"/>
          <ac:spMkLst>
            <pc:docMk/>
            <pc:sldMk cId="3707953348" sldId="468"/>
            <ac:spMk id="7" creationId="{330F98E3-9D4C-4ED6-A273-18A9F5803257}"/>
          </ac:spMkLst>
        </pc:spChg>
        <pc:spChg chg="del">
          <ac:chgData name="Strahil Birov" userId="4661203c-0e60-4970-b345-f8571fbdf7a3" providerId="ADAL" clId="{F1885738-3558-4F1D-A853-6162D828590A}" dt="2021-12-01T16:54:35.042" v="4432" actId="478"/>
          <ac:spMkLst>
            <pc:docMk/>
            <pc:sldMk cId="3707953348" sldId="468"/>
            <ac:spMk id="8" creationId="{E66DB999-642B-459A-AE87-C91DE780E2AE}"/>
          </ac:spMkLst>
        </pc:spChg>
        <pc:spChg chg="del">
          <ac:chgData name="Strahil Birov" userId="4661203c-0e60-4970-b345-f8571fbdf7a3" providerId="ADAL" clId="{F1885738-3558-4F1D-A853-6162D828590A}" dt="2021-12-01T16:54:35.042" v="4432" actId="478"/>
          <ac:spMkLst>
            <pc:docMk/>
            <pc:sldMk cId="3707953348" sldId="468"/>
            <ac:spMk id="12" creationId="{D7A5FDFC-91F2-4406-A489-7A2F1CACC7AF}"/>
          </ac:spMkLst>
        </pc:spChg>
        <pc:spChg chg="del">
          <ac:chgData name="Strahil Birov" userId="4661203c-0e60-4970-b345-f8571fbdf7a3" providerId="ADAL" clId="{F1885738-3558-4F1D-A853-6162D828590A}" dt="2021-12-01T16:54:35.042" v="4432" actId="478"/>
          <ac:spMkLst>
            <pc:docMk/>
            <pc:sldMk cId="3707953348" sldId="468"/>
            <ac:spMk id="13" creationId="{E70C3D26-5BD6-432A-ABD7-CB943F46288A}"/>
          </ac:spMkLst>
        </pc:spChg>
        <pc:spChg chg="add mod">
          <ac:chgData name="Strahil Birov" userId="4661203c-0e60-4970-b345-f8571fbdf7a3" providerId="ADAL" clId="{F1885738-3558-4F1D-A853-6162D828590A}" dt="2021-12-10T14:49:45.361" v="12040" actId="1036"/>
          <ac:spMkLst>
            <pc:docMk/>
            <pc:sldMk cId="3707953348" sldId="468"/>
            <ac:spMk id="14" creationId="{C51CCBDF-9357-4675-8F8B-B65EF1EDC95A}"/>
          </ac:spMkLst>
        </pc:spChg>
        <pc:grpChg chg="del">
          <ac:chgData name="Strahil Birov" userId="4661203c-0e60-4970-b345-f8571fbdf7a3" providerId="ADAL" clId="{F1885738-3558-4F1D-A853-6162D828590A}" dt="2021-12-01T16:54:35.042" v="4432" actId="478"/>
          <ac:grpSpMkLst>
            <pc:docMk/>
            <pc:sldMk cId="3707953348" sldId="468"/>
            <ac:grpSpMk id="9" creationId="{2CFB12F1-4515-4EBB-BD48-887C062D18BB}"/>
          </ac:grpSpMkLst>
        </pc:grpChg>
      </pc:sldChg>
      <pc:sldChg chg="addSp delSp modSp add mod ord">
        <pc:chgData name="Strahil Birov" userId="4661203c-0e60-4970-b345-f8571fbdf7a3" providerId="ADAL" clId="{F1885738-3558-4F1D-A853-6162D828590A}" dt="2021-12-07T11:16:46.160" v="10949" actId="478"/>
        <pc:sldMkLst>
          <pc:docMk/>
          <pc:sldMk cId="2353213783" sldId="469"/>
        </pc:sldMkLst>
        <pc:spChg chg="mod">
          <ac:chgData name="Strahil Birov" userId="4661203c-0e60-4970-b345-f8571fbdf7a3" providerId="ADAL" clId="{F1885738-3558-4F1D-A853-6162D828590A}" dt="2021-12-01T17:04:50.405" v="4763" actId="1036"/>
          <ac:spMkLst>
            <pc:docMk/>
            <pc:sldMk cId="2353213783" sldId="469"/>
            <ac:spMk id="18" creationId="{12154D37-B641-4E17-AB8A-13CD248203EB}"/>
          </ac:spMkLst>
        </pc:spChg>
        <pc:picChg chg="add del">
          <ac:chgData name="Strahil Birov" userId="4661203c-0e60-4970-b345-f8571fbdf7a3" providerId="ADAL" clId="{F1885738-3558-4F1D-A853-6162D828590A}" dt="2021-12-07T11:16:46.160" v="10949" actId="478"/>
          <ac:picMkLst>
            <pc:docMk/>
            <pc:sldMk cId="2353213783" sldId="469"/>
            <ac:picMk id="16" creationId="{205399EC-911E-42B2-833C-D6CD521E4AE8}"/>
          </ac:picMkLst>
        </pc:picChg>
      </pc:sldChg>
      <pc:sldChg chg="addSp delSp modSp add mod">
        <pc:chgData name="Strahil Birov" userId="4661203c-0e60-4970-b345-f8571fbdf7a3" providerId="ADAL" clId="{F1885738-3558-4F1D-A853-6162D828590A}" dt="2021-12-01T17:08:02.220" v="5039" actId="1038"/>
        <pc:sldMkLst>
          <pc:docMk/>
          <pc:sldMk cId="3910281279" sldId="470"/>
        </pc:sldMkLst>
        <pc:spChg chg="add mod">
          <ac:chgData name="Strahil Birov" userId="4661203c-0e60-4970-b345-f8571fbdf7a3" providerId="ADAL" clId="{F1885738-3558-4F1D-A853-6162D828590A}" dt="2021-12-01T17:08:02.220" v="5039" actId="1038"/>
          <ac:spMkLst>
            <pc:docMk/>
            <pc:sldMk cId="3910281279" sldId="470"/>
            <ac:spMk id="9" creationId="{A59BF6D5-80D3-4FE2-8381-CBE0277726BE}"/>
          </ac:spMkLst>
        </pc:spChg>
        <pc:spChg chg="add mod">
          <ac:chgData name="Strahil Birov" userId="4661203c-0e60-4970-b345-f8571fbdf7a3" providerId="ADAL" clId="{F1885738-3558-4F1D-A853-6162D828590A}" dt="2021-12-01T17:08:02.220" v="5039" actId="1038"/>
          <ac:spMkLst>
            <pc:docMk/>
            <pc:sldMk cId="3910281279" sldId="470"/>
            <ac:spMk id="10" creationId="{7E3EB546-A2EB-4406-9D15-66ADBCF76619}"/>
          </ac:spMkLst>
        </pc:spChg>
        <pc:spChg chg="add mod">
          <ac:chgData name="Strahil Birov" userId="4661203c-0e60-4970-b345-f8571fbdf7a3" providerId="ADAL" clId="{F1885738-3558-4F1D-A853-6162D828590A}" dt="2021-12-01T17:08:02.220" v="5039" actId="1038"/>
          <ac:spMkLst>
            <pc:docMk/>
            <pc:sldMk cId="3910281279" sldId="470"/>
            <ac:spMk id="11" creationId="{ED8B1AE7-1AFC-4773-A5DC-B7ED885D20C4}"/>
          </ac:spMkLst>
        </pc:spChg>
        <pc:spChg chg="del">
          <ac:chgData name="Strahil Birov" userId="4661203c-0e60-4970-b345-f8571fbdf7a3" providerId="ADAL" clId="{F1885738-3558-4F1D-A853-6162D828590A}" dt="2021-12-01T17:05:27.127" v="4767" actId="478"/>
          <ac:spMkLst>
            <pc:docMk/>
            <pc:sldMk cId="3910281279" sldId="470"/>
            <ac:spMk id="12" creationId="{5C20B399-FD6B-4B2E-8930-6F392652E1EF}"/>
          </ac:spMkLst>
        </pc:spChg>
        <pc:spChg chg="del">
          <ac:chgData name="Strahil Birov" userId="4661203c-0e60-4970-b345-f8571fbdf7a3" providerId="ADAL" clId="{F1885738-3558-4F1D-A853-6162D828590A}" dt="2021-12-01T17:05:27.127" v="4767" actId="478"/>
          <ac:spMkLst>
            <pc:docMk/>
            <pc:sldMk cId="3910281279" sldId="470"/>
            <ac:spMk id="13" creationId="{22CAAB56-4012-4F84-B22C-1892D7C4C943}"/>
          </ac:spMkLst>
        </pc:spChg>
        <pc:spChg chg="del">
          <ac:chgData name="Strahil Birov" userId="4661203c-0e60-4970-b345-f8571fbdf7a3" providerId="ADAL" clId="{F1885738-3558-4F1D-A853-6162D828590A}" dt="2021-12-01T17:05:27.127" v="4767" actId="478"/>
          <ac:spMkLst>
            <pc:docMk/>
            <pc:sldMk cId="3910281279" sldId="470"/>
            <ac:spMk id="14" creationId="{418A8B61-E630-4DA8-A72A-B8380DC3B08C}"/>
          </ac:spMkLst>
        </pc:spChg>
        <pc:spChg chg="del">
          <ac:chgData name="Strahil Birov" userId="4661203c-0e60-4970-b345-f8571fbdf7a3" providerId="ADAL" clId="{F1885738-3558-4F1D-A853-6162D828590A}" dt="2021-12-01T17:05:27.127" v="4767" actId="478"/>
          <ac:spMkLst>
            <pc:docMk/>
            <pc:sldMk cId="3910281279" sldId="470"/>
            <ac:spMk id="15" creationId="{43099081-8EB1-43EF-8888-A37648086427}"/>
          </ac:spMkLst>
        </pc:spChg>
        <pc:spChg chg="add mod">
          <ac:chgData name="Strahil Birov" userId="4661203c-0e60-4970-b345-f8571fbdf7a3" providerId="ADAL" clId="{F1885738-3558-4F1D-A853-6162D828590A}" dt="2021-12-01T17:08:02.220" v="5039" actId="1038"/>
          <ac:spMkLst>
            <pc:docMk/>
            <pc:sldMk cId="3910281279" sldId="470"/>
            <ac:spMk id="17" creationId="{2B22C998-41FC-4FC3-963A-05E43143B5EA}"/>
          </ac:spMkLst>
        </pc:spChg>
        <pc:spChg chg="del">
          <ac:chgData name="Strahil Birov" userId="4661203c-0e60-4970-b345-f8571fbdf7a3" providerId="ADAL" clId="{F1885738-3558-4F1D-A853-6162D828590A}" dt="2021-12-01T17:05:27.127" v="4767" actId="478"/>
          <ac:spMkLst>
            <pc:docMk/>
            <pc:sldMk cId="3910281279" sldId="470"/>
            <ac:spMk id="18" creationId="{12154D37-B641-4E17-AB8A-13CD248203EB}"/>
          </ac:spMkLst>
        </pc:spChg>
        <pc:spChg chg="add mod">
          <ac:chgData name="Strahil Birov" userId="4661203c-0e60-4970-b345-f8571fbdf7a3" providerId="ADAL" clId="{F1885738-3558-4F1D-A853-6162D828590A}" dt="2021-12-01T17:08:02.220" v="5039" actId="1038"/>
          <ac:spMkLst>
            <pc:docMk/>
            <pc:sldMk cId="3910281279" sldId="470"/>
            <ac:spMk id="19" creationId="{12D3FA87-783F-4472-A800-F016A757D4B0}"/>
          </ac:spMkLst>
        </pc:spChg>
        <pc:spChg chg="add mod">
          <ac:chgData name="Strahil Birov" userId="4661203c-0e60-4970-b345-f8571fbdf7a3" providerId="ADAL" clId="{F1885738-3558-4F1D-A853-6162D828590A}" dt="2021-12-01T17:08:02.220" v="5039" actId="1038"/>
          <ac:spMkLst>
            <pc:docMk/>
            <pc:sldMk cId="3910281279" sldId="470"/>
            <ac:spMk id="21" creationId="{A1EA44BD-7296-41C4-A4EE-7F86196FE652}"/>
          </ac:spMkLst>
        </pc:spChg>
        <pc:spChg chg="add mod">
          <ac:chgData name="Strahil Birov" userId="4661203c-0e60-4970-b345-f8571fbdf7a3" providerId="ADAL" clId="{F1885738-3558-4F1D-A853-6162D828590A}" dt="2021-12-01T17:08:02.220" v="5039" actId="1038"/>
          <ac:spMkLst>
            <pc:docMk/>
            <pc:sldMk cId="3910281279" sldId="470"/>
            <ac:spMk id="22" creationId="{71840E21-91F9-4F2C-894A-0E4ED8115E0E}"/>
          </ac:spMkLst>
        </pc:spChg>
        <pc:spChg chg="add mod">
          <ac:chgData name="Strahil Birov" userId="4661203c-0e60-4970-b345-f8571fbdf7a3" providerId="ADAL" clId="{F1885738-3558-4F1D-A853-6162D828590A}" dt="2021-12-01T17:08:02.220" v="5039" actId="1038"/>
          <ac:spMkLst>
            <pc:docMk/>
            <pc:sldMk cId="3910281279" sldId="470"/>
            <ac:spMk id="23" creationId="{AD55BBEF-A46A-481E-BBB5-079E7A0BCF46}"/>
          </ac:spMkLst>
        </pc:spChg>
        <pc:spChg chg="add mod">
          <ac:chgData name="Strahil Birov" userId="4661203c-0e60-4970-b345-f8571fbdf7a3" providerId="ADAL" clId="{F1885738-3558-4F1D-A853-6162D828590A}" dt="2021-12-01T17:08:02.220" v="5039" actId="1038"/>
          <ac:spMkLst>
            <pc:docMk/>
            <pc:sldMk cId="3910281279" sldId="470"/>
            <ac:spMk id="24" creationId="{98AF51F4-6C0F-43C6-B3FF-966D6772767D}"/>
          </ac:spMkLst>
        </pc:spChg>
        <pc:spChg chg="add mod">
          <ac:chgData name="Strahil Birov" userId="4661203c-0e60-4970-b345-f8571fbdf7a3" providerId="ADAL" clId="{F1885738-3558-4F1D-A853-6162D828590A}" dt="2021-12-01T17:08:02.220" v="5039" actId="1038"/>
          <ac:spMkLst>
            <pc:docMk/>
            <pc:sldMk cId="3910281279" sldId="470"/>
            <ac:spMk id="25" creationId="{D494EBA6-16CE-46CC-A143-4A004C4E10C3}"/>
          </ac:spMkLst>
        </pc:spChg>
        <pc:spChg chg="add mod">
          <ac:chgData name="Strahil Birov" userId="4661203c-0e60-4970-b345-f8571fbdf7a3" providerId="ADAL" clId="{F1885738-3558-4F1D-A853-6162D828590A}" dt="2021-12-01T17:08:02.220" v="5039" actId="1038"/>
          <ac:spMkLst>
            <pc:docMk/>
            <pc:sldMk cId="3910281279" sldId="470"/>
            <ac:spMk id="26" creationId="{0134A0A0-F625-43E5-8C8F-C6CCE3E3B927}"/>
          </ac:spMkLst>
        </pc:spChg>
        <pc:spChg chg="add mod">
          <ac:chgData name="Strahil Birov" userId="4661203c-0e60-4970-b345-f8571fbdf7a3" providerId="ADAL" clId="{F1885738-3558-4F1D-A853-6162D828590A}" dt="2021-12-01T17:08:02.220" v="5039" actId="1038"/>
          <ac:spMkLst>
            <pc:docMk/>
            <pc:sldMk cId="3910281279" sldId="470"/>
            <ac:spMk id="27" creationId="{93AD22F1-CC10-493E-98FF-D6077BFF6694}"/>
          </ac:spMkLst>
        </pc:spChg>
        <pc:spChg chg="add mod">
          <ac:chgData name="Strahil Birov" userId="4661203c-0e60-4970-b345-f8571fbdf7a3" providerId="ADAL" clId="{F1885738-3558-4F1D-A853-6162D828590A}" dt="2021-12-01T17:07:58.464" v="5025" actId="1076"/>
          <ac:spMkLst>
            <pc:docMk/>
            <pc:sldMk cId="3910281279" sldId="470"/>
            <ac:spMk id="28" creationId="{4C239831-B9D0-42FB-9DE7-18916678DBC0}"/>
          </ac:spMkLst>
        </pc:spChg>
        <pc:spChg chg="add mod">
          <ac:chgData name="Strahil Birov" userId="4661203c-0e60-4970-b345-f8571fbdf7a3" providerId="ADAL" clId="{F1885738-3558-4F1D-A853-6162D828590A}" dt="2021-12-01T17:07:50.368" v="5021" actId="1076"/>
          <ac:spMkLst>
            <pc:docMk/>
            <pc:sldMk cId="3910281279" sldId="470"/>
            <ac:spMk id="29" creationId="{31308EC8-DA6B-4A03-ACCF-9B0F11CF7567}"/>
          </ac:spMkLst>
        </pc:spChg>
        <pc:picChg chg="del">
          <ac:chgData name="Strahil Birov" userId="4661203c-0e60-4970-b345-f8571fbdf7a3" providerId="ADAL" clId="{F1885738-3558-4F1D-A853-6162D828590A}" dt="2021-12-01T17:05:27.127" v="4767" actId="478"/>
          <ac:picMkLst>
            <pc:docMk/>
            <pc:sldMk cId="3910281279" sldId="470"/>
            <ac:picMk id="16" creationId="{205399EC-911E-42B2-833C-D6CD521E4AE8}"/>
          </ac:picMkLst>
        </pc:picChg>
      </pc:sldChg>
      <pc:sldChg chg="addSp delSp modSp add del mod ord">
        <pc:chgData name="Strahil Birov" userId="4661203c-0e60-4970-b345-f8571fbdf7a3" providerId="ADAL" clId="{F1885738-3558-4F1D-A853-6162D828590A}" dt="2021-12-02T11:37:39.631" v="5835" actId="47"/>
        <pc:sldMkLst>
          <pc:docMk/>
          <pc:sldMk cId="585653741" sldId="471"/>
        </pc:sldMkLst>
        <pc:spChg chg="mod">
          <ac:chgData name="Strahil Birov" userId="4661203c-0e60-4970-b345-f8571fbdf7a3" providerId="ADAL" clId="{F1885738-3558-4F1D-A853-6162D828590A}" dt="2021-12-01T17:08:45.642" v="5064" actId="20577"/>
          <ac:spMkLst>
            <pc:docMk/>
            <pc:sldMk cId="585653741" sldId="471"/>
            <ac:spMk id="3" creationId="{5D48FED4-F897-4F97-8530-07C232D3D119}"/>
          </ac:spMkLst>
        </pc:spChg>
        <pc:spChg chg="mod">
          <ac:chgData name="Strahil Birov" userId="4661203c-0e60-4970-b345-f8571fbdf7a3" providerId="ADAL" clId="{F1885738-3558-4F1D-A853-6162D828590A}" dt="2021-12-01T17:09:01.085" v="5068" actId="207"/>
          <ac:spMkLst>
            <pc:docMk/>
            <pc:sldMk cId="585653741" sldId="471"/>
            <ac:spMk id="8" creationId="{88E9303F-3629-4C42-81A7-8F8542974DE3}"/>
          </ac:spMkLst>
        </pc:spChg>
        <pc:spChg chg="del">
          <ac:chgData name="Strahil Birov" userId="4661203c-0e60-4970-b345-f8571fbdf7a3" providerId="ADAL" clId="{F1885738-3558-4F1D-A853-6162D828590A}" dt="2021-12-01T17:08:54.197" v="5065" actId="478"/>
          <ac:spMkLst>
            <pc:docMk/>
            <pc:sldMk cId="585653741" sldId="471"/>
            <ac:spMk id="10" creationId="{65A3E461-34F3-4DAB-A4D0-F4AB15D88D81}"/>
          </ac:spMkLst>
        </pc:spChg>
        <pc:spChg chg="mod">
          <ac:chgData name="Strahil Birov" userId="4661203c-0e60-4970-b345-f8571fbdf7a3" providerId="ADAL" clId="{F1885738-3558-4F1D-A853-6162D828590A}" dt="2021-12-01T17:09:04.966" v="5069" actId="208"/>
          <ac:spMkLst>
            <pc:docMk/>
            <pc:sldMk cId="585653741" sldId="471"/>
            <ac:spMk id="11" creationId="{D681DE46-0CB8-4AC1-81DB-819D13FA8A55}"/>
          </ac:spMkLst>
        </pc:spChg>
        <pc:spChg chg="mod">
          <ac:chgData name="Strahil Birov" userId="4661203c-0e60-4970-b345-f8571fbdf7a3" providerId="ADAL" clId="{F1885738-3558-4F1D-A853-6162D828590A}" dt="2021-12-01T17:08:54.503" v="5066"/>
          <ac:spMkLst>
            <pc:docMk/>
            <pc:sldMk cId="585653741" sldId="471"/>
            <ac:spMk id="14" creationId="{963252B1-04A0-4038-8ABC-2C00664BD3B2}"/>
          </ac:spMkLst>
        </pc:spChg>
        <pc:spChg chg="mod">
          <ac:chgData name="Strahil Birov" userId="4661203c-0e60-4970-b345-f8571fbdf7a3" providerId="ADAL" clId="{F1885738-3558-4F1D-A853-6162D828590A}" dt="2021-12-01T17:08:54.503" v="5066"/>
          <ac:spMkLst>
            <pc:docMk/>
            <pc:sldMk cId="585653741" sldId="471"/>
            <ac:spMk id="15" creationId="{417BFE03-C905-41D8-A80B-4CAC04B1D8E7}"/>
          </ac:spMkLst>
        </pc:spChg>
        <pc:spChg chg="mod">
          <ac:chgData name="Strahil Birov" userId="4661203c-0e60-4970-b345-f8571fbdf7a3" providerId="ADAL" clId="{F1885738-3558-4F1D-A853-6162D828590A}" dt="2021-12-01T17:08:54.503" v="5066"/>
          <ac:spMkLst>
            <pc:docMk/>
            <pc:sldMk cId="585653741" sldId="471"/>
            <ac:spMk id="17" creationId="{15F063C2-455A-45E3-8603-C6FC95128E96}"/>
          </ac:spMkLst>
        </pc:spChg>
        <pc:spChg chg="mod">
          <ac:chgData name="Strahil Birov" userId="4661203c-0e60-4970-b345-f8571fbdf7a3" providerId="ADAL" clId="{F1885738-3558-4F1D-A853-6162D828590A}" dt="2021-12-01T17:08:54.503" v="5066"/>
          <ac:spMkLst>
            <pc:docMk/>
            <pc:sldMk cId="585653741" sldId="471"/>
            <ac:spMk id="18" creationId="{4912CE60-BC3E-4564-B723-06B62C229662}"/>
          </ac:spMkLst>
        </pc:spChg>
        <pc:spChg chg="mod">
          <ac:chgData name="Strahil Birov" userId="4661203c-0e60-4970-b345-f8571fbdf7a3" providerId="ADAL" clId="{F1885738-3558-4F1D-A853-6162D828590A}" dt="2021-12-01T17:08:54.503" v="5066"/>
          <ac:spMkLst>
            <pc:docMk/>
            <pc:sldMk cId="585653741" sldId="471"/>
            <ac:spMk id="21" creationId="{0DD3F01F-643C-4DB6-84B0-128817D94F19}"/>
          </ac:spMkLst>
        </pc:spChg>
        <pc:spChg chg="mod">
          <ac:chgData name="Strahil Birov" userId="4661203c-0e60-4970-b345-f8571fbdf7a3" providerId="ADAL" clId="{F1885738-3558-4F1D-A853-6162D828590A}" dt="2021-12-01T17:08:54.503" v="5066"/>
          <ac:spMkLst>
            <pc:docMk/>
            <pc:sldMk cId="585653741" sldId="471"/>
            <ac:spMk id="22" creationId="{A2516093-84F1-49F5-872D-04AA1AA84454}"/>
          </ac:spMkLst>
        </pc:spChg>
        <pc:spChg chg="mod">
          <ac:chgData name="Strahil Birov" userId="4661203c-0e60-4970-b345-f8571fbdf7a3" providerId="ADAL" clId="{F1885738-3558-4F1D-A853-6162D828590A}" dt="2021-12-01T17:08:54.503" v="5066"/>
          <ac:spMkLst>
            <pc:docMk/>
            <pc:sldMk cId="585653741" sldId="471"/>
            <ac:spMk id="24" creationId="{E29F7232-C43E-488A-B019-9363FBBF46F2}"/>
          </ac:spMkLst>
        </pc:spChg>
        <pc:spChg chg="mod">
          <ac:chgData name="Strahil Birov" userId="4661203c-0e60-4970-b345-f8571fbdf7a3" providerId="ADAL" clId="{F1885738-3558-4F1D-A853-6162D828590A}" dt="2021-12-01T17:08:54.503" v="5066"/>
          <ac:spMkLst>
            <pc:docMk/>
            <pc:sldMk cId="585653741" sldId="471"/>
            <ac:spMk id="25" creationId="{8EA87694-B18F-49D0-849B-4743CBD873C4}"/>
          </ac:spMkLst>
        </pc:spChg>
        <pc:spChg chg="mod">
          <ac:chgData name="Strahil Birov" userId="4661203c-0e60-4970-b345-f8571fbdf7a3" providerId="ADAL" clId="{F1885738-3558-4F1D-A853-6162D828590A}" dt="2021-12-01T17:10:48.315" v="5070" actId="207"/>
          <ac:spMkLst>
            <pc:docMk/>
            <pc:sldMk cId="585653741" sldId="471"/>
            <ac:spMk id="27" creationId="{177B38A6-6B8C-41DD-9AA9-34EAA0CBE4C9}"/>
          </ac:spMkLst>
        </pc:spChg>
        <pc:spChg chg="mod">
          <ac:chgData name="Strahil Birov" userId="4661203c-0e60-4970-b345-f8571fbdf7a3" providerId="ADAL" clId="{F1885738-3558-4F1D-A853-6162D828590A}" dt="2021-12-01T17:11:06.445" v="5077" actId="208"/>
          <ac:spMkLst>
            <pc:docMk/>
            <pc:sldMk cId="585653741" sldId="471"/>
            <ac:spMk id="29" creationId="{6DB15C42-AB2A-45A4-ABC1-CA5F35F9884A}"/>
          </ac:spMkLst>
        </pc:spChg>
        <pc:spChg chg="mod">
          <ac:chgData name="Strahil Birov" userId="4661203c-0e60-4970-b345-f8571fbdf7a3" providerId="ADAL" clId="{F1885738-3558-4F1D-A853-6162D828590A}" dt="2021-12-01T17:10:50.114" v="5071" actId="207"/>
          <ac:spMkLst>
            <pc:docMk/>
            <pc:sldMk cId="585653741" sldId="471"/>
            <ac:spMk id="31" creationId="{1E7F8423-ECA6-4DBF-B0C4-9ED50CCA8CCA}"/>
          </ac:spMkLst>
        </pc:spChg>
        <pc:spChg chg="mod">
          <ac:chgData name="Strahil Birov" userId="4661203c-0e60-4970-b345-f8571fbdf7a3" providerId="ADAL" clId="{F1885738-3558-4F1D-A853-6162D828590A}" dt="2021-12-01T17:11:08.595" v="5078" actId="208"/>
          <ac:spMkLst>
            <pc:docMk/>
            <pc:sldMk cId="585653741" sldId="471"/>
            <ac:spMk id="33" creationId="{35367BBA-D402-4102-9691-A50EAED3C459}"/>
          </ac:spMkLst>
        </pc:spChg>
        <pc:spChg chg="mod">
          <ac:chgData name="Strahil Birov" userId="4661203c-0e60-4970-b345-f8571fbdf7a3" providerId="ADAL" clId="{F1885738-3558-4F1D-A853-6162D828590A}" dt="2021-12-01T17:10:51.706" v="5072" actId="207"/>
          <ac:spMkLst>
            <pc:docMk/>
            <pc:sldMk cId="585653741" sldId="471"/>
            <ac:spMk id="35" creationId="{9839645A-0C33-43B5-84C4-1C8F63E187E9}"/>
          </ac:spMkLst>
        </pc:spChg>
        <pc:spChg chg="mod">
          <ac:chgData name="Strahil Birov" userId="4661203c-0e60-4970-b345-f8571fbdf7a3" providerId="ADAL" clId="{F1885738-3558-4F1D-A853-6162D828590A}" dt="2021-12-01T17:11:11.202" v="5079" actId="208"/>
          <ac:spMkLst>
            <pc:docMk/>
            <pc:sldMk cId="585653741" sldId="471"/>
            <ac:spMk id="37" creationId="{B5259F60-7F2C-477F-8A9E-0F9A467AF9D9}"/>
          </ac:spMkLst>
        </pc:spChg>
        <pc:grpChg chg="add mod">
          <ac:chgData name="Strahil Birov" userId="4661203c-0e60-4970-b345-f8571fbdf7a3" providerId="ADAL" clId="{F1885738-3558-4F1D-A853-6162D828590A}" dt="2021-12-01T17:10:58.670" v="5076" actId="14100"/>
          <ac:grpSpMkLst>
            <pc:docMk/>
            <pc:sldMk cId="585653741" sldId="471"/>
            <ac:grpSpMk id="7" creationId="{205308C3-DEC6-4C65-AFD2-5141FD51FB95}"/>
          </ac:grpSpMkLst>
        </pc:grpChg>
        <pc:grpChg chg="add mod">
          <ac:chgData name="Strahil Birov" userId="4661203c-0e60-4970-b345-f8571fbdf7a3" providerId="ADAL" clId="{F1885738-3558-4F1D-A853-6162D828590A}" dt="2021-12-01T17:08:57.148" v="5067" actId="1076"/>
          <ac:grpSpMkLst>
            <pc:docMk/>
            <pc:sldMk cId="585653741" sldId="471"/>
            <ac:grpSpMk id="9" creationId="{F364C615-E598-4E8F-9CD7-F429AFA090E8}"/>
          </ac:grpSpMkLst>
        </pc:grpChg>
        <pc:grpChg chg="add mod">
          <ac:chgData name="Strahil Birov" userId="4661203c-0e60-4970-b345-f8571fbdf7a3" providerId="ADAL" clId="{F1885738-3558-4F1D-A853-6162D828590A}" dt="2021-12-01T17:08:57.148" v="5067" actId="1076"/>
          <ac:grpSpMkLst>
            <pc:docMk/>
            <pc:sldMk cId="585653741" sldId="471"/>
            <ac:grpSpMk id="13" creationId="{4AEEC7FB-59D8-4C01-B454-BF6E858FAF2C}"/>
          </ac:grpSpMkLst>
        </pc:grpChg>
        <pc:grpChg chg="add mod">
          <ac:chgData name="Strahil Birov" userId="4661203c-0e60-4970-b345-f8571fbdf7a3" providerId="ADAL" clId="{F1885738-3558-4F1D-A853-6162D828590A}" dt="2021-12-01T17:08:57.148" v="5067" actId="1076"/>
          <ac:grpSpMkLst>
            <pc:docMk/>
            <pc:sldMk cId="585653741" sldId="471"/>
            <ac:grpSpMk id="16" creationId="{5647D49F-32E7-467D-BEAE-7B5B6E811545}"/>
          </ac:grpSpMkLst>
        </pc:grpChg>
        <pc:grpChg chg="add mod">
          <ac:chgData name="Strahil Birov" userId="4661203c-0e60-4970-b345-f8571fbdf7a3" providerId="ADAL" clId="{F1885738-3558-4F1D-A853-6162D828590A}" dt="2021-12-01T17:08:57.148" v="5067" actId="1076"/>
          <ac:grpSpMkLst>
            <pc:docMk/>
            <pc:sldMk cId="585653741" sldId="471"/>
            <ac:grpSpMk id="19" creationId="{3B0B0D05-AACB-456E-9CBE-2E8A34850E01}"/>
          </ac:grpSpMkLst>
        </pc:grpChg>
        <pc:grpChg chg="add mod">
          <ac:chgData name="Strahil Birov" userId="4661203c-0e60-4970-b345-f8571fbdf7a3" providerId="ADAL" clId="{F1885738-3558-4F1D-A853-6162D828590A}" dt="2021-12-01T17:08:57.148" v="5067" actId="1076"/>
          <ac:grpSpMkLst>
            <pc:docMk/>
            <pc:sldMk cId="585653741" sldId="471"/>
            <ac:grpSpMk id="23" creationId="{2257251D-F742-41B1-B42C-DBF17FE6F1E5}"/>
          </ac:grpSpMkLst>
        </pc:grpChg>
        <pc:grpChg chg="add mod">
          <ac:chgData name="Strahil Birov" userId="4661203c-0e60-4970-b345-f8571fbdf7a3" providerId="ADAL" clId="{F1885738-3558-4F1D-A853-6162D828590A}" dt="2021-12-01T17:10:48.315" v="5070" actId="207"/>
          <ac:grpSpMkLst>
            <pc:docMk/>
            <pc:sldMk cId="585653741" sldId="471"/>
            <ac:grpSpMk id="26" creationId="{59F25607-CC35-45BA-85F9-3FB081668CA6}"/>
          </ac:grpSpMkLst>
        </pc:grpChg>
        <pc:grpChg chg="add mod">
          <ac:chgData name="Strahil Birov" userId="4661203c-0e60-4970-b345-f8571fbdf7a3" providerId="ADAL" clId="{F1885738-3558-4F1D-A853-6162D828590A}" dt="2021-12-01T17:08:57.148" v="5067" actId="1076"/>
          <ac:grpSpMkLst>
            <pc:docMk/>
            <pc:sldMk cId="585653741" sldId="471"/>
            <ac:grpSpMk id="28" creationId="{5B0C19C2-663A-4692-8DFD-0FF12E254357}"/>
          </ac:grpSpMkLst>
        </pc:grpChg>
        <pc:grpChg chg="add mod">
          <ac:chgData name="Strahil Birov" userId="4661203c-0e60-4970-b345-f8571fbdf7a3" providerId="ADAL" clId="{F1885738-3558-4F1D-A853-6162D828590A}" dt="2021-12-01T17:10:50.114" v="5071" actId="207"/>
          <ac:grpSpMkLst>
            <pc:docMk/>
            <pc:sldMk cId="585653741" sldId="471"/>
            <ac:grpSpMk id="30" creationId="{80A6E77B-D3FF-4AE5-A31C-52DFEFF07F0C}"/>
          </ac:grpSpMkLst>
        </pc:grpChg>
        <pc:grpChg chg="add mod">
          <ac:chgData name="Strahil Birov" userId="4661203c-0e60-4970-b345-f8571fbdf7a3" providerId="ADAL" clId="{F1885738-3558-4F1D-A853-6162D828590A}" dt="2021-12-01T17:08:57.148" v="5067" actId="1076"/>
          <ac:grpSpMkLst>
            <pc:docMk/>
            <pc:sldMk cId="585653741" sldId="471"/>
            <ac:grpSpMk id="32" creationId="{01C6E760-EA11-4612-8D4A-A659B1F15061}"/>
          </ac:grpSpMkLst>
        </pc:grpChg>
        <pc:grpChg chg="add mod">
          <ac:chgData name="Strahil Birov" userId="4661203c-0e60-4970-b345-f8571fbdf7a3" providerId="ADAL" clId="{F1885738-3558-4F1D-A853-6162D828590A}" dt="2021-12-01T17:10:51.706" v="5072" actId="207"/>
          <ac:grpSpMkLst>
            <pc:docMk/>
            <pc:sldMk cId="585653741" sldId="471"/>
            <ac:grpSpMk id="34" creationId="{40C26F8B-BC1A-41AA-BA00-A99AA0576FB1}"/>
          </ac:grpSpMkLst>
        </pc:grpChg>
        <pc:grpChg chg="add mod">
          <ac:chgData name="Strahil Birov" userId="4661203c-0e60-4970-b345-f8571fbdf7a3" providerId="ADAL" clId="{F1885738-3558-4F1D-A853-6162D828590A}" dt="2021-12-01T17:08:57.148" v="5067" actId="1076"/>
          <ac:grpSpMkLst>
            <pc:docMk/>
            <pc:sldMk cId="585653741" sldId="471"/>
            <ac:grpSpMk id="36" creationId="{AF9FAD85-701A-4111-9BE4-70A94CAC75F2}"/>
          </ac:grpSpMkLst>
        </pc:grpChg>
      </pc:sldChg>
      <pc:sldChg chg="modSp add mod ord">
        <pc:chgData name="Strahil Birov" userId="4661203c-0e60-4970-b345-f8571fbdf7a3" providerId="ADAL" clId="{F1885738-3558-4F1D-A853-6162D828590A}" dt="2021-12-10T14:50:00.556" v="12042" actId="20577"/>
        <pc:sldMkLst>
          <pc:docMk/>
          <pc:sldMk cId="859681565" sldId="472"/>
        </pc:sldMkLst>
        <pc:spChg chg="mod">
          <ac:chgData name="Strahil Birov" userId="4661203c-0e60-4970-b345-f8571fbdf7a3" providerId="ADAL" clId="{F1885738-3558-4F1D-A853-6162D828590A}" dt="2021-12-02T11:39:47.693" v="5938" actId="207"/>
          <ac:spMkLst>
            <pc:docMk/>
            <pc:sldMk cId="859681565" sldId="472"/>
            <ac:spMk id="2" creationId="{EBD6429F-8335-4644-90D1-6B52590A3210}"/>
          </ac:spMkLst>
        </pc:spChg>
        <pc:spChg chg="mod">
          <ac:chgData name="Strahil Birov" userId="4661203c-0e60-4970-b345-f8571fbdf7a3" providerId="ADAL" clId="{F1885738-3558-4F1D-A853-6162D828590A}" dt="2021-12-01T17:23:51.478" v="5189" actId="1037"/>
          <ac:spMkLst>
            <pc:docMk/>
            <pc:sldMk cId="859681565" sldId="472"/>
            <ac:spMk id="3" creationId="{5D48FED4-F897-4F97-8530-07C232D3D119}"/>
          </ac:spMkLst>
        </pc:spChg>
        <pc:spChg chg="mod">
          <ac:chgData name="Strahil Birov" userId="4661203c-0e60-4970-b345-f8571fbdf7a3" providerId="ADAL" clId="{F1885738-3558-4F1D-A853-6162D828590A}" dt="2021-12-01T17:19:51.452" v="5136" actId="208"/>
          <ac:spMkLst>
            <pc:docMk/>
            <pc:sldMk cId="859681565" sldId="472"/>
            <ac:spMk id="8" creationId="{88E9303F-3629-4C42-81A7-8F8542974DE3}"/>
          </ac:spMkLst>
        </pc:spChg>
        <pc:spChg chg="mod">
          <ac:chgData name="Strahil Birov" userId="4661203c-0e60-4970-b345-f8571fbdf7a3" providerId="ADAL" clId="{F1885738-3558-4F1D-A853-6162D828590A}" dt="2021-12-01T17:21:35.848" v="5183" actId="207"/>
          <ac:spMkLst>
            <pc:docMk/>
            <pc:sldMk cId="859681565" sldId="472"/>
            <ac:spMk id="11" creationId="{D681DE46-0CB8-4AC1-81DB-819D13FA8A55}"/>
          </ac:spMkLst>
        </pc:spChg>
        <pc:spChg chg="mod">
          <ac:chgData name="Strahil Birov" userId="4661203c-0e60-4970-b345-f8571fbdf7a3" providerId="ADAL" clId="{F1885738-3558-4F1D-A853-6162D828590A}" dt="2021-12-01T17:24:01.551" v="5191" actId="2711"/>
          <ac:spMkLst>
            <pc:docMk/>
            <pc:sldMk cId="859681565" sldId="472"/>
            <ac:spMk id="14" creationId="{963252B1-04A0-4038-8ABC-2C00664BD3B2}"/>
          </ac:spMkLst>
        </pc:spChg>
        <pc:spChg chg="mod">
          <ac:chgData name="Strahil Birov" userId="4661203c-0e60-4970-b345-f8571fbdf7a3" providerId="ADAL" clId="{F1885738-3558-4F1D-A853-6162D828590A}" dt="2021-12-10T14:50:00.556" v="12042" actId="20577"/>
          <ac:spMkLst>
            <pc:docMk/>
            <pc:sldMk cId="859681565" sldId="472"/>
            <ac:spMk id="15" creationId="{417BFE03-C905-41D8-A80B-4CAC04B1D8E7}"/>
          </ac:spMkLst>
        </pc:spChg>
        <pc:spChg chg="mod">
          <ac:chgData name="Strahil Birov" userId="4661203c-0e60-4970-b345-f8571fbdf7a3" providerId="ADAL" clId="{F1885738-3558-4F1D-A853-6162D828590A}" dt="2021-12-01T17:20:11.236" v="5138" actId="2711"/>
          <ac:spMkLst>
            <pc:docMk/>
            <pc:sldMk cId="859681565" sldId="472"/>
            <ac:spMk id="17" creationId="{15F063C2-455A-45E3-8603-C6FC95128E96}"/>
          </ac:spMkLst>
        </pc:spChg>
        <pc:spChg chg="mod">
          <ac:chgData name="Strahil Birov" userId="4661203c-0e60-4970-b345-f8571fbdf7a3" providerId="ADAL" clId="{F1885738-3558-4F1D-A853-6162D828590A}" dt="2021-12-01T17:24:39.287" v="5202" actId="948"/>
          <ac:spMkLst>
            <pc:docMk/>
            <pc:sldMk cId="859681565" sldId="472"/>
            <ac:spMk id="18" creationId="{4912CE60-BC3E-4564-B723-06B62C229662}"/>
          </ac:spMkLst>
        </pc:spChg>
        <pc:spChg chg="mod">
          <ac:chgData name="Strahil Birov" userId="4661203c-0e60-4970-b345-f8571fbdf7a3" providerId="ADAL" clId="{F1885738-3558-4F1D-A853-6162D828590A}" dt="2021-12-01T17:20:11.236" v="5138" actId="2711"/>
          <ac:spMkLst>
            <pc:docMk/>
            <pc:sldMk cId="859681565" sldId="472"/>
            <ac:spMk id="21" creationId="{0DD3F01F-643C-4DB6-84B0-128817D94F19}"/>
          </ac:spMkLst>
        </pc:spChg>
        <pc:spChg chg="mod">
          <ac:chgData name="Strahil Birov" userId="4661203c-0e60-4970-b345-f8571fbdf7a3" providerId="ADAL" clId="{F1885738-3558-4F1D-A853-6162D828590A}" dt="2021-12-01T17:25:11.355" v="5240" actId="1036"/>
          <ac:spMkLst>
            <pc:docMk/>
            <pc:sldMk cId="859681565" sldId="472"/>
            <ac:spMk id="22" creationId="{A2516093-84F1-49F5-872D-04AA1AA84454}"/>
          </ac:spMkLst>
        </pc:spChg>
        <pc:spChg chg="mod">
          <ac:chgData name="Strahil Birov" userId="4661203c-0e60-4970-b345-f8571fbdf7a3" providerId="ADAL" clId="{F1885738-3558-4F1D-A853-6162D828590A}" dt="2021-12-01T17:20:11.236" v="5138" actId="2711"/>
          <ac:spMkLst>
            <pc:docMk/>
            <pc:sldMk cId="859681565" sldId="472"/>
            <ac:spMk id="24" creationId="{E29F7232-C43E-488A-B019-9363FBBF46F2}"/>
          </ac:spMkLst>
        </pc:spChg>
        <pc:spChg chg="mod">
          <ac:chgData name="Strahil Birov" userId="4661203c-0e60-4970-b345-f8571fbdf7a3" providerId="ADAL" clId="{F1885738-3558-4F1D-A853-6162D828590A}" dt="2021-12-10T14:49:58.847" v="12041" actId="20577"/>
          <ac:spMkLst>
            <pc:docMk/>
            <pc:sldMk cId="859681565" sldId="472"/>
            <ac:spMk id="25" creationId="{8EA87694-B18F-49D0-849B-4743CBD873C4}"/>
          </ac:spMkLst>
        </pc:spChg>
        <pc:spChg chg="mod">
          <ac:chgData name="Strahil Birov" userId="4661203c-0e60-4970-b345-f8571fbdf7a3" providerId="ADAL" clId="{F1885738-3558-4F1D-A853-6162D828590A}" dt="2021-12-01T17:20:54.333" v="5173" actId="208"/>
          <ac:spMkLst>
            <pc:docMk/>
            <pc:sldMk cId="859681565" sldId="472"/>
            <ac:spMk id="27" creationId="{177B38A6-6B8C-41DD-9AA9-34EAA0CBE4C9}"/>
          </ac:spMkLst>
        </pc:spChg>
        <pc:spChg chg="mod">
          <ac:chgData name="Strahil Birov" userId="4661203c-0e60-4970-b345-f8571fbdf7a3" providerId="ADAL" clId="{F1885738-3558-4F1D-A853-6162D828590A}" dt="2021-12-01T17:20:54.333" v="5173" actId="208"/>
          <ac:spMkLst>
            <pc:docMk/>
            <pc:sldMk cId="859681565" sldId="472"/>
            <ac:spMk id="29" creationId="{6DB15C42-AB2A-45A4-ABC1-CA5F35F9884A}"/>
          </ac:spMkLst>
        </pc:spChg>
        <pc:spChg chg="mod">
          <ac:chgData name="Strahil Birov" userId="4661203c-0e60-4970-b345-f8571fbdf7a3" providerId="ADAL" clId="{F1885738-3558-4F1D-A853-6162D828590A}" dt="2021-12-01T17:20:58.228" v="5176" actId="207"/>
          <ac:spMkLst>
            <pc:docMk/>
            <pc:sldMk cId="859681565" sldId="472"/>
            <ac:spMk id="31" creationId="{1E7F8423-ECA6-4DBF-B0C4-9ED50CCA8CCA}"/>
          </ac:spMkLst>
        </pc:spChg>
        <pc:spChg chg="mod">
          <ac:chgData name="Strahil Birov" userId="4661203c-0e60-4970-b345-f8571fbdf7a3" providerId="ADAL" clId="{F1885738-3558-4F1D-A853-6162D828590A}" dt="2021-12-01T17:20:58.228" v="5176" actId="207"/>
          <ac:spMkLst>
            <pc:docMk/>
            <pc:sldMk cId="859681565" sldId="472"/>
            <ac:spMk id="33" creationId="{35367BBA-D402-4102-9691-A50EAED3C459}"/>
          </ac:spMkLst>
        </pc:spChg>
        <pc:spChg chg="mod">
          <ac:chgData name="Strahil Birov" userId="4661203c-0e60-4970-b345-f8571fbdf7a3" providerId="ADAL" clId="{F1885738-3558-4F1D-A853-6162D828590A}" dt="2021-12-01T17:21:01.117" v="5178" actId="208"/>
          <ac:spMkLst>
            <pc:docMk/>
            <pc:sldMk cId="859681565" sldId="472"/>
            <ac:spMk id="35" creationId="{9839645A-0C33-43B5-84C4-1C8F63E187E9}"/>
          </ac:spMkLst>
        </pc:spChg>
        <pc:spChg chg="mod">
          <ac:chgData name="Strahil Birov" userId="4661203c-0e60-4970-b345-f8571fbdf7a3" providerId="ADAL" clId="{F1885738-3558-4F1D-A853-6162D828590A}" dt="2021-12-01T17:21:01.117" v="5178" actId="208"/>
          <ac:spMkLst>
            <pc:docMk/>
            <pc:sldMk cId="859681565" sldId="472"/>
            <ac:spMk id="37" creationId="{B5259F60-7F2C-477F-8A9E-0F9A467AF9D9}"/>
          </ac:spMkLst>
        </pc:spChg>
        <pc:grpChg chg="mod">
          <ac:chgData name="Strahil Birov" userId="4661203c-0e60-4970-b345-f8571fbdf7a3" providerId="ADAL" clId="{F1885738-3558-4F1D-A853-6162D828590A}" dt="2021-12-01T17:25:34.945" v="5259" actId="1035"/>
          <ac:grpSpMkLst>
            <pc:docMk/>
            <pc:sldMk cId="859681565" sldId="472"/>
            <ac:grpSpMk id="7" creationId="{205308C3-DEC6-4C65-AFD2-5141FD51FB95}"/>
          </ac:grpSpMkLst>
        </pc:grpChg>
        <pc:grpChg chg="mod">
          <ac:chgData name="Strahil Birov" userId="4661203c-0e60-4970-b345-f8571fbdf7a3" providerId="ADAL" clId="{F1885738-3558-4F1D-A853-6162D828590A}" dt="2021-12-01T17:25:34.945" v="5259" actId="1035"/>
          <ac:grpSpMkLst>
            <pc:docMk/>
            <pc:sldMk cId="859681565" sldId="472"/>
            <ac:grpSpMk id="9" creationId="{F364C615-E598-4E8F-9CD7-F429AFA090E8}"/>
          </ac:grpSpMkLst>
        </pc:grpChg>
        <pc:grpChg chg="mod">
          <ac:chgData name="Strahil Birov" userId="4661203c-0e60-4970-b345-f8571fbdf7a3" providerId="ADAL" clId="{F1885738-3558-4F1D-A853-6162D828590A}" dt="2021-12-01T17:25:34.945" v="5259" actId="1035"/>
          <ac:grpSpMkLst>
            <pc:docMk/>
            <pc:sldMk cId="859681565" sldId="472"/>
            <ac:grpSpMk id="13" creationId="{4AEEC7FB-59D8-4C01-B454-BF6E858FAF2C}"/>
          </ac:grpSpMkLst>
        </pc:grpChg>
        <pc:grpChg chg="mod">
          <ac:chgData name="Strahil Birov" userId="4661203c-0e60-4970-b345-f8571fbdf7a3" providerId="ADAL" clId="{F1885738-3558-4F1D-A853-6162D828590A}" dt="2021-12-01T17:25:34.945" v="5259" actId="1035"/>
          <ac:grpSpMkLst>
            <pc:docMk/>
            <pc:sldMk cId="859681565" sldId="472"/>
            <ac:grpSpMk id="16" creationId="{5647D49F-32E7-467D-BEAE-7B5B6E811545}"/>
          </ac:grpSpMkLst>
        </pc:grpChg>
        <pc:grpChg chg="mod">
          <ac:chgData name="Strahil Birov" userId="4661203c-0e60-4970-b345-f8571fbdf7a3" providerId="ADAL" clId="{F1885738-3558-4F1D-A853-6162D828590A}" dt="2021-12-01T17:25:34.945" v="5259" actId="1035"/>
          <ac:grpSpMkLst>
            <pc:docMk/>
            <pc:sldMk cId="859681565" sldId="472"/>
            <ac:grpSpMk id="19" creationId="{3B0B0D05-AACB-456E-9CBE-2E8A34850E01}"/>
          </ac:grpSpMkLst>
        </pc:grpChg>
        <pc:grpChg chg="mod">
          <ac:chgData name="Strahil Birov" userId="4661203c-0e60-4970-b345-f8571fbdf7a3" providerId="ADAL" clId="{F1885738-3558-4F1D-A853-6162D828590A}" dt="2021-12-01T17:25:34.945" v="5259" actId="1035"/>
          <ac:grpSpMkLst>
            <pc:docMk/>
            <pc:sldMk cId="859681565" sldId="472"/>
            <ac:grpSpMk id="23" creationId="{2257251D-F742-41B1-B42C-DBF17FE6F1E5}"/>
          </ac:grpSpMkLst>
        </pc:grpChg>
        <pc:grpChg chg="mod">
          <ac:chgData name="Strahil Birov" userId="4661203c-0e60-4970-b345-f8571fbdf7a3" providerId="ADAL" clId="{F1885738-3558-4F1D-A853-6162D828590A}" dt="2021-12-01T17:25:34.945" v="5259" actId="1035"/>
          <ac:grpSpMkLst>
            <pc:docMk/>
            <pc:sldMk cId="859681565" sldId="472"/>
            <ac:grpSpMk id="26" creationId="{59F25607-CC35-45BA-85F9-3FB081668CA6}"/>
          </ac:grpSpMkLst>
        </pc:grpChg>
        <pc:grpChg chg="mod">
          <ac:chgData name="Strahil Birov" userId="4661203c-0e60-4970-b345-f8571fbdf7a3" providerId="ADAL" clId="{F1885738-3558-4F1D-A853-6162D828590A}" dt="2021-12-01T17:25:34.945" v="5259" actId="1035"/>
          <ac:grpSpMkLst>
            <pc:docMk/>
            <pc:sldMk cId="859681565" sldId="472"/>
            <ac:grpSpMk id="28" creationId="{5B0C19C2-663A-4692-8DFD-0FF12E254357}"/>
          </ac:grpSpMkLst>
        </pc:grpChg>
        <pc:grpChg chg="mod">
          <ac:chgData name="Strahil Birov" userId="4661203c-0e60-4970-b345-f8571fbdf7a3" providerId="ADAL" clId="{F1885738-3558-4F1D-A853-6162D828590A}" dt="2021-12-01T17:25:34.945" v="5259" actId="1035"/>
          <ac:grpSpMkLst>
            <pc:docMk/>
            <pc:sldMk cId="859681565" sldId="472"/>
            <ac:grpSpMk id="30" creationId="{80A6E77B-D3FF-4AE5-A31C-52DFEFF07F0C}"/>
          </ac:grpSpMkLst>
        </pc:grpChg>
        <pc:grpChg chg="mod">
          <ac:chgData name="Strahil Birov" userId="4661203c-0e60-4970-b345-f8571fbdf7a3" providerId="ADAL" clId="{F1885738-3558-4F1D-A853-6162D828590A}" dt="2021-12-01T17:25:34.945" v="5259" actId="1035"/>
          <ac:grpSpMkLst>
            <pc:docMk/>
            <pc:sldMk cId="859681565" sldId="472"/>
            <ac:grpSpMk id="32" creationId="{01C6E760-EA11-4612-8D4A-A659B1F15061}"/>
          </ac:grpSpMkLst>
        </pc:grpChg>
        <pc:grpChg chg="mod">
          <ac:chgData name="Strahil Birov" userId="4661203c-0e60-4970-b345-f8571fbdf7a3" providerId="ADAL" clId="{F1885738-3558-4F1D-A853-6162D828590A}" dt="2021-12-01T17:25:34.945" v="5259" actId="1035"/>
          <ac:grpSpMkLst>
            <pc:docMk/>
            <pc:sldMk cId="859681565" sldId="472"/>
            <ac:grpSpMk id="34" creationId="{40C26F8B-BC1A-41AA-BA00-A99AA0576FB1}"/>
          </ac:grpSpMkLst>
        </pc:grpChg>
        <pc:grpChg chg="mod">
          <ac:chgData name="Strahil Birov" userId="4661203c-0e60-4970-b345-f8571fbdf7a3" providerId="ADAL" clId="{F1885738-3558-4F1D-A853-6162D828590A}" dt="2021-12-01T17:25:34.945" v="5259" actId="1035"/>
          <ac:grpSpMkLst>
            <pc:docMk/>
            <pc:sldMk cId="859681565" sldId="472"/>
            <ac:grpSpMk id="36" creationId="{AF9FAD85-701A-4111-9BE4-70A94CAC75F2}"/>
          </ac:grpSpMkLst>
        </pc:grpChg>
        <pc:picChg chg="mod">
          <ac:chgData name="Strahil Birov" userId="4661203c-0e60-4970-b345-f8571fbdf7a3" providerId="ADAL" clId="{F1885738-3558-4F1D-A853-6162D828590A}" dt="2021-12-01T17:25:43.136" v="5260" actId="1076"/>
          <ac:picMkLst>
            <pc:docMk/>
            <pc:sldMk cId="859681565" sldId="472"/>
            <ac:picMk id="12" creationId="{D43A8879-0F35-46B6-A6AA-0936A33C8E59}"/>
          </ac:picMkLst>
        </pc:picChg>
      </pc:sldChg>
      <pc:sldChg chg="addSp delSp modSp add mod ord">
        <pc:chgData name="Strahil Birov" userId="4661203c-0e60-4970-b345-f8571fbdf7a3" providerId="ADAL" clId="{F1885738-3558-4F1D-A853-6162D828590A}" dt="2021-12-01T17:31:27.473" v="5714" actId="478"/>
        <pc:sldMkLst>
          <pc:docMk/>
          <pc:sldMk cId="3211859997" sldId="473"/>
        </pc:sldMkLst>
        <pc:spChg chg="mod">
          <ac:chgData name="Strahil Birov" userId="4661203c-0e60-4970-b345-f8571fbdf7a3" providerId="ADAL" clId="{F1885738-3558-4F1D-A853-6162D828590A}" dt="2021-12-01T17:31:10.476" v="5712" actId="207"/>
          <ac:spMkLst>
            <pc:docMk/>
            <pc:sldMk cId="3211859997" sldId="473"/>
            <ac:spMk id="2" creationId="{EBD6429F-8335-4644-90D1-6B52590A3210}"/>
          </ac:spMkLst>
        </pc:spChg>
        <pc:spChg chg="mod">
          <ac:chgData name="Strahil Birov" userId="4661203c-0e60-4970-b345-f8571fbdf7a3" providerId="ADAL" clId="{F1885738-3558-4F1D-A853-6162D828590A}" dt="2021-12-01T17:26:53.564" v="5268"/>
          <ac:spMkLst>
            <pc:docMk/>
            <pc:sldMk cId="3211859997" sldId="473"/>
            <ac:spMk id="3" creationId="{5D48FED4-F897-4F97-8530-07C232D3D119}"/>
          </ac:spMkLst>
        </pc:spChg>
        <pc:spChg chg="mod">
          <ac:chgData name="Strahil Birov" userId="4661203c-0e60-4970-b345-f8571fbdf7a3" providerId="ADAL" clId="{F1885738-3558-4F1D-A853-6162D828590A}" dt="2021-12-01T17:30:57.109" v="5710" actId="207"/>
          <ac:spMkLst>
            <pc:docMk/>
            <pc:sldMk cId="3211859997" sldId="473"/>
            <ac:spMk id="8" creationId="{88E9303F-3629-4C42-81A7-8F8542974DE3}"/>
          </ac:spMkLst>
        </pc:spChg>
        <pc:spChg chg="mod">
          <ac:chgData name="Strahil Birov" userId="4661203c-0e60-4970-b345-f8571fbdf7a3" providerId="ADAL" clId="{F1885738-3558-4F1D-A853-6162D828590A}" dt="2021-12-01T17:30:57.109" v="5710" actId="207"/>
          <ac:spMkLst>
            <pc:docMk/>
            <pc:sldMk cId="3211859997" sldId="473"/>
            <ac:spMk id="11" creationId="{D681DE46-0CB8-4AC1-81DB-819D13FA8A55}"/>
          </ac:spMkLst>
        </pc:spChg>
        <pc:spChg chg="mod">
          <ac:chgData name="Strahil Birov" userId="4661203c-0e60-4970-b345-f8571fbdf7a3" providerId="ADAL" clId="{F1885738-3558-4F1D-A853-6162D828590A}" dt="2021-12-01T17:27:17.723" v="5305" actId="14100"/>
          <ac:spMkLst>
            <pc:docMk/>
            <pc:sldMk cId="3211859997" sldId="473"/>
            <ac:spMk id="14" creationId="{963252B1-04A0-4038-8ABC-2C00664BD3B2}"/>
          </ac:spMkLst>
        </pc:spChg>
        <pc:spChg chg="mod">
          <ac:chgData name="Strahil Birov" userId="4661203c-0e60-4970-b345-f8571fbdf7a3" providerId="ADAL" clId="{F1885738-3558-4F1D-A853-6162D828590A}" dt="2021-12-01T17:27:33.925" v="5326" actId="14100"/>
          <ac:spMkLst>
            <pc:docMk/>
            <pc:sldMk cId="3211859997" sldId="473"/>
            <ac:spMk id="15" creationId="{417BFE03-C905-41D8-A80B-4CAC04B1D8E7}"/>
          </ac:spMkLst>
        </pc:spChg>
        <pc:spChg chg="mod topLvl">
          <ac:chgData name="Strahil Birov" userId="4661203c-0e60-4970-b345-f8571fbdf7a3" providerId="ADAL" clId="{F1885738-3558-4F1D-A853-6162D828590A}" dt="2021-12-01T17:27:54.387" v="5353" actId="478"/>
          <ac:spMkLst>
            <pc:docMk/>
            <pc:sldMk cId="3211859997" sldId="473"/>
            <ac:spMk id="17" creationId="{15F063C2-455A-45E3-8603-C6FC95128E96}"/>
          </ac:spMkLst>
        </pc:spChg>
        <pc:spChg chg="del mod topLvl">
          <ac:chgData name="Strahil Birov" userId="4661203c-0e60-4970-b345-f8571fbdf7a3" providerId="ADAL" clId="{F1885738-3558-4F1D-A853-6162D828590A}" dt="2021-12-01T17:27:54.387" v="5353" actId="478"/>
          <ac:spMkLst>
            <pc:docMk/>
            <pc:sldMk cId="3211859997" sldId="473"/>
            <ac:spMk id="18" creationId="{4912CE60-BC3E-4564-B723-06B62C229662}"/>
          </ac:spMkLst>
        </pc:spChg>
        <pc:spChg chg="mod">
          <ac:chgData name="Strahil Birov" userId="4661203c-0e60-4970-b345-f8571fbdf7a3" providerId="ADAL" clId="{F1885738-3558-4F1D-A853-6162D828590A}" dt="2021-12-01T17:28:05.968" v="5377" actId="14100"/>
          <ac:spMkLst>
            <pc:docMk/>
            <pc:sldMk cId="3211859997" sldId="473"/>
            <ac:spMk id="21" creationId="{0DD3F01F-643C-4DB6-84B0-128817D94F19}"/>
          </ac:spMkLst>
        </pc:spChg>
        <pc:spChg chg="mod">
          <ac:chgData name="Strahil Birov" userId="4661203c-0e60-4970-b345-f8571fbdf7a3" providerId="ADAL" clId="{F1885738-3558-4F1D-A853-6162D828590A}" dt="2021-12-01T17:29:51.339" v="5577" actId="1035"/>
          <ac:spMkLst>
            <pc:docMk/>
            <pc:sldMk cId="3211859997" sldId="473"/>
            <ac:spMk id="22" creationId="{A2516093-84F1-49F5-872D-04AA1AA84454}"/>
          </ac:spMkLst>
        </pc:spChg>
        <pc:spChg chg="mod">
          <ac:chgData name="Strahil Birov" userId="4661203c-0e60-4970-b345-f8571fbdf7a3" providerId="ADAL" clId="{F1885738-3558-4F1D-A853-6162D828590A}" dt="2021-12-01T17:29:23.466" v="5537" actId="1036"/>
          <ac:spMkLst>
            <pc:docMk/>
            <pc:sldMk cId="3211859997" sldId="473"/>
            <ac:spMk id="24" creationId="{E29F7232-C43E-488A-B019-9363FBBF46F2}"/>
          </ac:spMkLst>
        </pc:spChg>
        <pc:spChg chg="mod">
          <ac:chgData name="Strahil Birov" userId="4661203c-0e60-4970-b345-f8571fbdf7a3" providerId="ADAL" clId="{F1885738-3558-4F1D-A853-6162D828590A}" dt="2021-12-01T17:29:47.510" v="5576" actId="1035"/>
          <ac:spMkLst>
            <pc:docMk/>
            <pc:sldMk cId="3211859997" sldId="473"/>
            <ac:spMk id="25" creationId="{8EA87694-B18F-49D0-849B-4743CBD873C4}"/>
          </ac:spMkLst>
        </pc:spChg>
        <pc:spChg chg="mod">
          <ac:chgData name="Strahil Birov" userId="4661203c-0e60-4970-b345-f8571fbdf7a3" providerId="ADAL" clId="{F1885738-3558-4F1D-A853-6162D828590A}" dt="2021-12-01T17:30:57.109" v="5710" actId="207"/>
          <ac:spMkLst>
            <pc:docMk/>
            <pc:sldMk cId="3211859997" sldId="473"/>
            <ac:spMk id="27" creationId="{177B38A6-6B8C-41DD-9AA9-34EAA0CBE4C9}"/>
          </ac:spMkLst>
        </pc:spChg>
        <pc:spChg chg="mod">
          <ac:chgData name="Strahil Birov" userId="4661203c-0e60-4970-b345-f8571fbdf7a3" providerId="ADAL" clId="{F1885738-3558-4F1D-A853-6162D828590A}" dt="2021-12-01T17:30:57.109" v="5710" actId="207"/>
          <ac:spMkLst>
            <pc:docMk/>
            <pc:sldMk cId="3211859997" sldId="473"/>
            <ac:spMk id="29" creationId="{6DB15C42-AB2A-45A4-ABC1-CA5F35F9884A}"/>
          </ac:spMkLst>
        </pc:spChg>
        <pc:spChg chg="mod">
          <ac:chgData name="Strahil Birov" userId="4661203c-0e60-4970-b345-f8571fbdf7a3" providerId="ADAL" clId="{F1885738-3558-4F1D-A853-6162D828590A}" dt="2021-12-01T17:30:57.109" v="5710" actId="207"/>
          <ac:spMkLst>
            <pc:docMk/>
            <pc:sldMk cId="3211859997" sldId="473"/>
            <ac:spMk id="31" creationId="{1E7F8423-ECA6-4DBF-B0C4-9ED50CCA8CCA}"/>
          </ac:spMkLst>
        </pc:spChg>
        <pc:spChg chg="mod">
          <ac:chgData name="Strahil Birov" userId="4661203c-0e60-4970-b345-f8571fbdf7a3" providerId="ADAL" clId="{F1885738-3558-4F1D-A853-6162D828590A}" dt="2021-12-01T17:30:57.109" v="5710" actId="207"/>
          <ac:spMkLst>
            <pc:docMk/>
            <pc:sldMk cId="3211859997" sldId="473"/>
            <ac:spMk id="33" creationId="{35367BBA-D402-4102-9691-A50EAED3C459}"/>
          </ac:spMkLst>
        </pc:spChg>
        <pc:spChg chg="mod">
          <ac:chgData name="Strahil Birov" userId="4661203c-0e60-4970-b345-f8571fbdf7a3" providerId="ADAL" clId="{F1885738-3558-4F1D-A853-6162D828590A}" dt="2021-12-01T17:30:57.109" v="5710" actId="207"/>
          <ac:spMkLst>
            <pc:docMk/>
            <pc:sldMk cId="3211859997" sldId="473"/>
            <ac:spMk id="35" creationId="{9839645A-0C33-43B5-84C4-1C8F63E187E9}"/>
          </ac:spMkLst>
        </pc:spChg>
        <pc:spChg chg="mod">
          <ac:chgData name="Strahil Birov" userId="4661203c-0e60-4970-b345-f8571fbdf7a3" providerId="ADAL" clId="{F1885738-3558-4F1D-A853-6162D828590A}" dt="2021-12-01T17:30:57.109" v="5710" actId="207"/>
          <ac:spMkLst>
            <pc:docMk/>
            <pc:sldMk cId="3211859997" sldId="473"/>
            <ac:spMk id="37" creationId="{B5259F60-7F2C-477F-8A9E-0F9A467AF9D9}"/>
          </ac:spMkLst>
        </pc:spChg>
        <pc:spChg chg="mod">
          <ac:chgData name="Strahil Birov" userId="4661203c-0e60-4970-b345-f8571fbdf7a3" providerId="ADAL" clId="{F1885738-3558-4F1D-A853-6162D828590A}" dt="2021-12-01T17:30:03.404" v="5595" actId="20577"/>
          <ac:spMkLst>
            <pc:docMk/>
            <pc:sldMk cId="3211859997" sldId="473"/>
            <ac:spMk id="39" creationId="{E4CA6E1B-6517-4BBA-808B-5F5A1D43599C}"/>
          </ac:spMkLst>
        </pc:spChg>
        <pc:spChg chg="mod">
          <ac:chgData name="Strahil Birov" userId="4661203c-0e60-4970-b345-f8571fbdf7a3" providerId="ADAL" clId="{F1885738-3558-4F1D-A853-6162D828590A}" dt="2021-12-01T17:30:39.730" v="5698" actId="1035"/>
          <ac:spMkLst>
            <pc:docMk/>
            <pc:sldMk cId="3211859997" sldId="473"/>
            <ac:spMk id="40" creationId="{E3EF344A-A92F-49EC-8E35-E851D897239B}"/>
          </ac:spMkLst>
        </pc:spChg>
        <pc:spChg chg="mod">
          <ac:chgData name="Strahil Birov" userId="4661203c-0e60-4970-b345-f8571fbdf7a3" providerId="ADAL" clId="{F1885738-3558-4F1D-A853-6162D828590A}" dt="2021-12-01T17:30:57.109" v="5710" actId="207"/>
          <ac:spMkLst>
            <pc:docMk/>
            <pc:sldMk cId="3211859997" sldId="473"/>
            <ac:spMk id="42" creationId="{2A3981C1-2862-4225-B87A-CBFAAA4ACDDE}"/>
          </ac:spMkLst>
        </pc:spChg>
        <pc:spChg chg="mod">
          <ac:chgData name="Strahil Birov" userId="4661203c-0e60-4970-b345-f8571fbdf7a3" providerId="ADAL" clId="{F1885738-3558-4F1D-A853-6162D828590A}" dt="2021-12-01T17:30:57.109" v="5710" actId="207"/>
          <ac:spMkLst>
            <pc:docMk/>
            <pc:sldMk cId="3211859997" sldId="473"/>
            <ac:spMk id="44" creationId="{05734C6E-FE01-4AED-88E6-E43777775AC7}"/>
          </ac:spMkLst>
        </pc:spChg>
        <pc:grpChg chg="mod">
          <ac:chgData name="Strahil Birov" userId="4661203c-0e60-4970-b345-f8571fbdf7a3" providerId="ADAL" clId="{F1885738-3558-4F1D-A853-6162D828590A}" dt="2021-12-01T17:30:57.109" v="5710" actId="207"/>
          <ac:grpSpMkLst>
            <pc:docMk/>
            <pc:sldMk cId="3211859997" sldId="473"/>
            <ac:grpSpMk id="7" creationId="{205308C3-DEC6-4C65-AFD2-5141FD51FB95}"/>
          </ac:grpSpMkLst>
        </pc:grpChg>
        <pc:grpChg chg="mod">
          <ac:chgData name="Strahil Birov" userId="4661203c-0e60-4970-b345-f8571fbdf7a3" providerId="ADAL" clId="{F1885738-3558-4F1D-A853-6162D828590A}" dt="2021-12-01T17:30:57.109" v="5710" actId="207"/>
          <ac:grpSpMkLst>
            <pc:docMk/>
            <pc:sldMk cId="3211859997" sldId="473"/>
            <ac:grpSpMk id="9" creationId="{F364C615-E598-4E8F-9CD7-F429AFA090E8}"/>
          </ac:grpSpMkLst>
        </pc:grpChg>
        <pc:grpChg chg="mod">
          <ac:chgData name="Strahil Birov" userId="4661203c-0e60-4970-b345-f8571fbdf7a3" providerId="ADAL" clId="{F1885738-3558-4F1D-A853-6162D828590A}" dt="2021-12-01T17:29:43.592" v="5574" actId="1036"/>
          <ac:grpSpMkLst>
            <pc:docMk/>
            <pc:sldMk cId="3211859997" sldId="473"/>
            <ac:grpSpMk id="13" creationId="{4AEEC7FB-59D8-4C01-B454-BF6E858FAF2C}"/>
          </ac:grpSpMkLst>
        </pc:grpChg>
        <pc:grpChg chg="del mod">
          <ac:chgData name="Strahil Birov" userId="4661203c-0e60-4970-b345-f8571fbdf7a3" providerId="ADAL" clId="{F1885738-3558-4F1D-A853-6162D828590A}" dt="2021-12-01T17:27:54.387" v="5353" actId="478"/>
          <ac:grpSpMkLst>
            <pc:docMk/>
            <pc:sldMk cId="3211859997" sldId="473"/>
            <ac:grpSpMk id="16" creationId="{5647D49F-32E7-467D-BEAE-7B5B6E811545}"/>
          </ac:grpSpMkLst>
        </pc:grpChg>
        <pc:grpChg chg="mod">
          <ac:chgData name="Strahil Birov" userId="4661203c-0e60-4970-b345-f8571fbdf7a3" providerId="ADAL" clId="{F1885738-3558-4F1D-A853-6162D828590A}" dt="2021-12-01T17:28:47.693" v="5427" actId="1035"/>
          <ac:grpSpMkLst>
            <pc:docMk/>
            <pc:sldMk cId="3211859997" sldId="473"/>
            <ac:grpSpMk id="19" creationId="{3B0B0D05-AACB-456E-9CBE-2E8A34850E01}"/>
          </ac:grpSpMkLst>
        </pc:grpChg>
        <pc:grpChg chg="mod">
          <ac:chgData name="Strahil Birov" userId="4661203c-0e60-4970-b345-f8571fbdf7a3" providerId="ADAL" clId="{F1885738-3558-4F1D-A853-6162D828590A}" dt="2021-12-01T17:29:27.321" v="5556" actId="1035"/>
          <ac:grpSpMkLst>
            <pc:docMk/>
            <pc:sldMk cId="3211859997" sldId="473"/>
            <ac:grpSpMk id="23" creationId="{2257251D-F742-41B1-B42C-DBF17FE6F1E5}"/>
          </ac:grpSpMkLst>
        </pc:grpChg>
        <pc:grpChg chg="mod">
          <ac:chgData name="Strahil Birov" userId="4661203c-0e60-4970-b345-f8571fbdf7a3" providerId="ADAL" clId="{F1885738-3558-4F1D-A853-6162D828590A}" dt="2021-12-01T17:30:57.109" v="5710" actId="207"/>
          <ac:grpSpMkLst>
            <pc:docMk/>
            <pc:sldMk cId="3211859997" sldId="473"/>
            <ac:grpSpMk id="26" creationId="{59F25607-CC35-45BA-85F9-3FB081668CA6}"/>
          </ac:grpSpMkLst>
        </pc:grpChg>
        <pc:grpChg chg="mod">
          <ac:chgData name="Strahil Birov" userId="4661203c-0e60-4970-b345-f8571fbdf7a3" providerId="ADAL" clId="{F1885738-3558-4F1D-A853-6162D828590A}" dt="2021-12-01T17:30:57.109" v="5710" actId="207"/>
          <ac:grpSpMkLst>
            <pc:docMk/>
            <pc:sldMk cId="3211859997" sldId="473"/>
            <ac:grpSpMk id="28" creationId="{5B0C19C2-663A-4692-8DFD-0FF12E254357}"/>
          </ac:grpSpMkLst>
        </pc:grpChg>
        <pc:grpChg chg="mod">
          <ac:chgData name="Strahil Birov" userId="4661203c-0e60-4970-b345-f8571fbdf7a3" providerId="ADAL" clId="{F1885738-3558-4F1D-A853-6162D828590A}" dt="2021-12-01T17:30:57.109" v="5710" actId="207"/>
          <ac:grpSpMkLst>
            <pc:docMk/>
            <pc:sldMk cId="3211859997" sldId="473"/>
            <ac:grpSpMk id="30" creationId="{80A6E77B-D3FF-4AE5-A31C-52DFEFF07F0C}"/>
          </ac:grpSpMkLst>
        </pc:grpChg>
        <pc:grpChg chg="mod">
          <ac:chgData name="Strahil Birov" userId="4661203c-0e60-4970-b345-f8571fbdf7a3" providerId="ADAL" clId="{F1885738-3558-4F1D-A853-6162D828590A}" dt="2021-12-01T17:30:57.109" v="5710" actId="207"/>
          <ac:grpSpMkLst>
            <pc:docMk/>
            <pc:sldMk cId="3211859997" sldId="473"/>
            <ac:grpSpMk id="32" creationId="{01C6E760-EA11-4612-8D4A-A659B1F15061}"/>
          </ac:grpSpMkLst>
        </pc:grpChg>
        <pc:grpChg chg="mod">
          <ac:chgData name="Strahil Birov" userId="4661203c-0e60-4970-b345-f8571fbdf7a3" providerId="ADAL" clId="{F1885738-3558-4F1D-A853-6162D828590A}" dt="2021-12-01T17:30:57.109" v="5710" actId="207"/>
          <ac:grpSpMkLst>
            <pc:docMk/>
            <pc:sldMk cId="3211859997" sldId="473"/>
            <ac:grpSpMk id="34" creationId="{40C26F8B-BC1A-41AA-BA00-A99AA0576FB1}"/>
          </ac:grpSpMkLst>
        </pc:grpChg>
        <pc:grpChg chg="mod">
          <ac:chgData name="Strahil Birov" userId="4661203c-0e60-4970-b345-f8571fbdf7a3" providerId="ADAL" clId="{F1885738-3558-4F1D-A853-6162D828590A}" dt="2021-12-01T17:30:57.109" v="5710" actId="207"/>
          <ac:grpSpMkLst>
            <pc:docMk/>
            <pc:sldMk cId="3211859997" sldId="473"/>
            <ac:grpSpMk id="36" creationId="{AF9FAD85-701A-4111-9BE4-70A94CAC75F2}"/>
          </ac:grpSpMkLst>
        </pc:grpChg>
        <pc:grpChg chg="add mod">
          <ac:chgData name="Strahil Birov" userId="4661203c-0e60-4970-b345-f8571fbdf7a3" providerId="ADAL" clId="{F1885738-3558-4F1D-A853-6162D828590A}" dt="2021-12-01T17:30:44.122" v="5706" actId="1036"/>
          <ac:grpSpMkLst>
            <pc:docMk/>
            <pc:sldMk cId="3211859997" sldId="473"/>
            <ac:grpSpMk id="38" creationId="{89FFFAFE-6151-4FD6-89F7-3AB8106C0702}"/>
          </ac:grpSpMkLst>
        </pc:grpChg>
        <pc:grpChg chg="add mod">
          <ac:chgData name="Strahil Birov" userId="4661203c-0e60-4970-b345-f8571fbdf7a3" providerId="ADAL" clId="{F1885738-3558-4F1D-A853-6162D828590A}" dt="2021-12-01T17:30:57.109" v="5710" actId="207"/>
          <ac:grpSpMkLst>
            <pc:docMk/>
            <pc:sldMk cId="3211859997" sldId="473"/>
            <ac:grpSpMk id="41" creationId="{8CF7783C-4B25-40FF-8255-676DF9E833C1}"/>
          </ac:grpSpMkLst>
        </pc:grpChg>
        <pc:grpChg chg="add mod">
          <ac:chgData name="Strahil Birov" userId="4661203c-0e60-4970-b345-f8571fbdf7a3" providerId="ADAL" clId="{F1885738-3558-4F1D-A853-6162D828590A}" dt="2021-12-01T17:30:57.109" v="5710" actId="207"/>
          <ac:grpSpMkLst>
            <pc:docMk/>
            <pc:sldMk cId="3211859997" sldId="473"/>
            <ac:grpSpMk id="43" creationId="{D582DAAC-E874-436E-AFCA-42AA6BC13089}"/>
          </ac:grpSpMkLst>
        </pc:grpChg>
        <pc:picChg chg="add del">
          <ac:chgData name="Strahil Birov" userId="4661203c-0e60-4970-b345-f8571fbdf7a3" providerId="ADAL" clId="{F1885738-3558-4F1D-A853-6162D828590A}" dt="2021-12-01T17:31:27.473" v="5714" actId="478"/>
          <ac:picMkLst>
            <pc:docMk/>
            <pc:sldMk cId="3211859997" sldId="473"/>
            <ac:picMk id="12" creationId="{D43A8879-0F35-46B6-A6AA-0936A33C8E59}"/>
          </ac:picMkLst>
        </pc:picChg>
      </pc:sldChg>
      <pc:sldChg chg="addSp delSp modSp new mod">
        <pc:chgData name="Strahil Birov" userId="4661203c-0e60-4970-b345-f8571fbdf7a3" providerId="ADAL" clId="{F1885738-3558-4F1D-A853-6162D828590A}" dt="2021-12-02T11:36:49.742" v="5829" actId="207"/>
        <pc:sldMkLst>
          <pc:docMk/>
          <pc:sldMk cId="3695277369" sldId="474"/>
        </pc:sldMkLst>
        <pc:spChg chg="mod">
          <ac:chgData name="Strahil Birov" userId="4661203c-0e60-4970-b345-f8571fbdf7a3" providerId="ADAL" clId="{F1885738-3558-4F1D-A853-6162D828590A}" dt="2021-12-02T11:36:35.450" v="5827" actId="14100"/>
          <ac:spMkLst>
            <pc:docMk/>
            <pc:sldMk cId="3695277369" sldId="474"/>
            <ac:spMk id="3" creationId="{465570D9-4169-4D3A-BC07-4E64B94B34A8}"/>
          </ac:spMkLst>
        </pc:spChg>
        <pc:spChg chg="mod">
          <ac:chgData name="Strahil Birov" userId="4661203c-0e60-4970-b345-f8571fbdf7a3" providerId="ADAL" clId="{F1885738-3558-4F1D-A853-6162D828590A}" dt="2021-12-02T11:31:56.147" v="5718" actId="2711"/>
          <ac:spMkLst>
            <pc:docMk/>
            <pc:sldMk cId="3695277369" sldId="474"/>
            <ac:spMk id="4" creationId="{B2034391-C9DB-4852-94F2-F869CBEF3626}"/>
          </ac:spMkLst>
        </pc:spChg>
        <pc:spChg chg="mod topLvl">
          <ac:chgData name="Strahil Birov" userId="4661203c-0e60-4970-b345-f8571fbdf7a3" providerId="ADAL" clId="{F1885738-3558-4F1D-A853-6162D828590A}" dt="2021-12-02T11:36:47.651" v="5828" actId="207"/>
          <ac:spMkLst>
            <pc:docMk/>
            <pc:sldMk cId="3695277369" sldId="474"/>
            <ac:spMk id="6" creationId="{25D15E12-9776-4590-AABB-39787B0A3E2A}"/>
          </ac:spMkLst>
        </pc:spChg>
        <pc:spChg chg="del mod topLvl">
          <ac:chgData name="Strahil Birov" userId="4661203c-0e60-4970-b345-f8571fbdf7a3" providerId="ADAL" clId="{F1885738-3558-4F1D-A853-6162D828590A}" dt="2021-12-02T11:32:08.893" v="5720" actId="478"/>
          <ac:spMkLst>
            <pc:docMk/>
            <pc:sldMk cId="3695277369" sldId="474"/>
            <ac:spMk id="7" creationId="{138D1148-686F-4E06-91BD-C836AB16D3E5}"/>
          </ac:spMkLst>
        </pc:spChg>
        <pc:spChg chg="mod topLvl">
          <ac:chgData name="Strahil Birov" userId="4661203c-0e60-4970-b345-f8571fbdf7a3" providerId="ADAL" clId="{F1885738-3558-4F1D-A853-6162D828590A}" dt="2021-12-02T11:36:49.742" v="5829" actId="207"/>
          <ac:spMkLst>
            <pc:docMk/>
            <pc:sldMk cId="3695277369" sldId="474"/>
            <ac:spMk id="9" creationId="{3542D93A-69D8-4251-A1C0-88786066659B}"/>
          </ac:spMkLst>
        </pc:spChg>
        <pc:spChg chg="del mod topLvl">
          <ac:chgData name="Strahil Birov" userId="4661203c-0e60-4970-b345-f8571fbdf7a3" providerId="ADAL" clId="{F1885738-3558-4F1D-A853-6162D828590A}" dt="2021-12-02T11:32:38.390" v="5754" actId="478"/>
          <ac:spMkLst>
            <pc:docMk/>
            <pc:sldMk cId="3695277369" sldId="474"/>
            <ac:spMk id="10" creationId="{E22FD8E9-04CE-40E2-9AE5-EC4DB553CDE9}"/>
          </ac:spMkLst>
        </pc:spChg>
        <pc:spChg chg="add mod">
          <ac:chgData name="Strahil Birov" userId="4661203c-0e60-4970-b345-f8571fbdf7a3" providerId="ADAL" clId="{F1885738-3558-4F1D-A853-6162D828590A}" dt="2021-12-02T11:35:50.245" v="5795" actId="1076"/>
          <ac:spMkLst>
            <pc:docMk/>
            <pc:sldMk cId="3695277369" sldId="474"/>
            <ac:spMk id="11" creationId="{54BA428D-E8FC-4E0C-8583-8BEA6CCB8EEC}"/>
          </ac:spMkLst>
        </pc:spChg>
        <pc:spChg chg="mod">
          <ac:chgData name="Strahil Birov" userId="4661203c-0e60-4970-b345-f8571fbdf7a3" providerId="ADAL" clId="{F1885738-3558-4F1D-A853-6162D828590A}" dt="2021-12-02T11:36:12.666" v="5800" actId="404"/>
          <ac:spMkLst>
            <pc:docMk/>
            <pc:sldMk cId="3695277369" sldId="474"/>
            <ac:spMk id="13" creationId="{C0832A0F-815C-4768-A82F-6B8D930E0CD5}"/>
          </ac:spMkLst>
        </pc:spChg>
        <pc:spChg chg="mod">
          <ac:chgData name="Strahil Birov" userId="4661203c-0e60-4970-b345-f8571fbdf7a3" providerId="ADAL" clId="{F1885738-3558-4F1D-A853-6162D828590A}" dt="2021-12-02T11:36:20.971" v="5826" actId="20577"/>
          <ac:spMkLst>
            <pc:docMk/>
            <pc:sldMk cId="3695277369" sldId="474"/>
            <ac:spMk id="14" creationId="{EDEB9670-7FAA-45C9-96C0-A92B22240F23}"/>
          </ac:spMkLst>
        </pc:spChg>
        <pc:grpChg chg="add mod">
          <ac:chgData name="Strahil Birov" userId="4661203c-0e60-4970-b345-f8571fbdf7a3" providerId="ADAL" clId="{F1885738-3558-4F1D-A853-6162D828590A}" dt="2021-12-02T11:31:52.175" v="5717"/>
          <ac:grpSpMkLst>
            <pc:docMk/>
            <pc:sldMk cId="3695277369" sldId="474"/>
            <ac:grpSpMk id="2" creationId="{0D58EB17-B30A-4A23-913B-D593D6BE3C00}"/>
          </ac:grpSpMkLst>
        </pc:grpChg>
        <pc:grpChg chg="add del mod">
          <ac:chgData name="Strahil Birov" userId="4661203c-0e60-4970-b345-f8571fbdf7a3" providerId="ADAL" clId="{F1885738-3558-4F1D-A853-6162D828590A}" dt="2021-12-02T11:32:08.893" v="5720" actId="478"/>
          <ac:grpSpMkLst>
            <pc:docMk/>
            <pc:sldMk cId="3695277369" sldId="474"/>
            <ac:grpSpMk id="5" creationId="{448CF465-6C73-4EA2-B664-F01203B2A2AA}"/>
          </ac:grpSpMkLst>
        </pc:grpChg>
        <pc:grpChg chg="add del mod">
          <ac:chgData name="Strahil Birov" userId="4661203c-0e60-4970-b345-f8571fbdf7a3" providerId="ADAL" clId="{F1885738-3558-4F1D-A853-6162D828590A}" dt="2021-12-02T11:32:38.390" v="5754" actId="478"/>
          <ac:grpSpMkLst>
            <pc:docMk/>
            <pc:sldMk cId="3695277369" sldId="474"/>
            <ac:grpSpMk id="8" creationId="{1972D17E-A444-4C8A-8711-6893FCA244A3}"/>
          </ac:grpSpMkLst>
        </pc:grpChg>
        <pc:grpChg chg="add mod">
          <ac:chgData name="Strahil Birov" userId="4661203c-0e60-4970-b345-f8571fbdf7a3" providerId="ADAL" clId="{F1885738-3558-4F1D-A853-6162D828590A}" dt="2021-12-02T11:35:50.245" v="5795" actId="1076"/>
          <ac:grpSpMkLst>
            <pc:docMk/>
            <pc:sldMk cId="3695277369" sldId="474"/>
            <ac:grpSpMk id="12" creationId="{5AA44D9E-AC0C-4996-BEEB-ADD2EE79752B}"/>
          </ac:grpSpMkLst>
        </pc:grpChg>
        <pc:picChg chg="add del mod">
          <ac:chgData name="Strahil Birov" userId="4661203c-0e60-4970-b345-f8571fbdf7a3" providerId="ADAL" clId="{F1885738-3558-4F1D-A853-6162D828590A}" dt="2021-12-02T11:35:43.524" v="5793" actId="478"/>
          <ac:picMkLst>
            <pc:docMk/>
            <pc:sldMk cId="3695277369" sldId="474"/>
            <ac:picMk id="15" creationId="{861E4977-AC3F-4817-971E-AAD6DA2994A1}"/>
          </ac:picMkLst>
        </pc:picChg>
        <pc:picChg chg="add mod">
          <ac:chgData name="Strahil Birov" userId="4661203c-0e60-4970-b345-f8571fbdf7a3" providerId="ADAL" clId="{F1885738-3558-4F1D-A853-6162D828590A}" dt="2021-12-02T11:32:54.880" v="5776"/>
          <ac:picMkLst>
            <pc:docMk/>
            <pc:sldMk cId="3695277369" sldId="474"/>
            <ac:picMk id="16" creationId="{37A7663F-CDFB-44F6-A97F-918B3EAD1232}"/>
          </ac:picMkLst>
        </pc:picChg>
        <pc:picChg chg="add del mod">
          <ac:chgData name="Strahil Birov" userId="4661203c-0e60-4970-b345-f8571fbdf7a3" providerId="ADAL" clId="{F1885738-3558-4F1D-A853-6162D828590A}" dt="2021-12-02T11:35:11.163" v="5782" actId="478"/>
          <ac:picMkLst>
            <pc:docMk/>
            <pc:sldMk cId="3695277369" sldId="474"/>
            <ac:picMk id="18" creationId="{B0E5C1F7-6361-4F55-AA0F-10487EB6CDF9}"/>
          </ac:picMkLst>
        </pc:picChg>
        <pc:picChg chg="add mod modCrop">
          <ac:chgData name="Strahil Birov" userId="4661203c-0e60-4970-b345-f8571fbdf7a3" providerId="ADAL" clId="{F1885738-3558-4F1D-A853-6162D828590A}" dt="2021-12-02T11:36:02.682" v="5797" actId="1035"/>
          <ac:picMkLst>
            <pc:docMk/>
            <pc:sldMk cId="3695277369" sldId="474"/>
            <ac:picMk id="20" creationId="{EC36BF7B-9496-4119-96EF-8B381CC0DAF8}"/>
          </ac:picMkLst>
        </pc:picChg>
      </pc:sldChg>
      <pc:sldChg chg="addSp delSp modSp add mod ord">
        <pc:chgData name="Strahil Birov" userId="4661203c-0e60-4970-b345-f8571fbdf7a3" providerId="ADAL" clId="{F1885738-3558-4F1D-A853-6162D828590A}" dt="2021-12-02T11:47:53.693" v="6180" actId="1035"/>
        <pc:sldMkLst>
          <pc:docMk/>
          <pc:sldMk cId="1575106482" sldId="475"/>
        </pc:sldMkLst>
        <pc:spChg chg="mod">
          <ac:chgData name="Strahil Birov" userId="4661203c-0e60-4970-b345-f8571fbdf7a3" providerId="ADAL" clId="{F1885738-3558-4F1D-A853-6162D828590A}" dt="2021-12-02T11:38:29.585" v="5893" actId="404"/>
          <ac:spMkLst>
            <pc:docMk/>
            <pc:sldMk cId="1575106482" sldId="475"/>
            <ac:spMk id="3" creationId="{237C3EB6-1E6D-4A3D-8A13-E162A6CAF9CC}"/>
          </ac:spMkLst>
        </pc:spChg>
        <pc:spChg chg="add del mod">
          <ac:chgData name="Strahil Birov" userId="4661203c-0e60-4970-b345-f8571fbdf7a3" providerId="ADAL" clId="{F1885738-3558-4F1D-A853-6162D828590A}" dt="2021-12-02T11:38:15.038" v="5881" actId="478"/>
          <ac:spMkLst>
            <pc:docMk/>
            <pc:sldMk cId="1575106482" sldId="475"/>
            <ac:spMk id="8" creationId="{3D197612-B7DF-4465-9124-334D3023ECA4}"/>
          </ac:spMkLst>
        </pc:spChg>
        <pc:spChg chg="add mod">
          <ac:chgData name="Strahil Birov" userId="4661203c-0e60-4970-b345-f8571fbdf7a3" providerId="ADAL" clId="{F1885738-3558-4F1D-A853-6162D828590A}" dt="2021-12-02T11:39:15.731" v="5931" actId="6549"/>
          <ac:spMkLst>
            <pc:docMk/>
            <pc:sldMk cId="1575106482" sldId="475"/>
            <ac:spMk id="9" creationId="{D1F0904E-A911-46AA-939D-DC613E3C8A2E}"/>
          </ac:spMkLst>
        </pc:spChg>
        <pc:spChg chg="add mod">
          <ac:chgData name="Strahil Birov" userId="4661203c-0e60-4970-b345-f8571fbdf7a3" providerId="ADAL" clId="{F1885738-3558-4F1D-A853-6162D828590A}" dt="2021-12-02T11:39:56.924" v="5942" actId="1036"/>
          <ac:spMkLst>
            <pc:docMk/>
            <pc:sldMk cId="1575106482" sldId="475"/>
            <ac:spMk id="10" creationId="{1BA72575-CE01-40E7-97F6-4D730C24878C}"/>
          </ac:spMkLst>
        </pc:spChg>
        <pc:spChg chg="add del mod">
          <ac:chgData name="Strahil Birov" userId="4661203c-0e60-4970-b345-f8571fbdf7a3" providerId="ADAL" clId="{F1885738-3558-4F1D-A853-6162D828590A}" dt="2021-12-02T11:40:04.997" v="5944" actId="478"/>
          <ac:spMkLst>
            <pc:docMk/>
            <pc:sldMk cId="1575106482" sldId="475"/>
            <ac:spMk id="11" creationId="{349929B0-C06E-4C30-A6F3-6FA0934DD796}"/>
          </ac:spMkLst>
        </pc:spChg>
        <pc:spChg chg="mod">
          <ac:chgData name="Strahil Birov" userId="4661203c-0e60-4970-b345-f8571fbdf7a3" providerId="ADAL" clId="{F1885738-3558-4F1D-A853-6162D828590A}" dt="2021-12-02T11:40:16.797" v="5948" actId="207"/>
          <ac:spMkLst>
            <pc:docMk/>
            <pc:sldMk cId="1575106482" sldId="475"/>
            <ac:spMk id="13" creationId="{5649C5AB-D865-4147-97FE-32C1A32FB0CB}"/>
          </ac:spMkLst>
        </pc:spChg>
        <pc:spChg chg="mod">
          <ac:chgData name="Strahil Birov" userId="4661203c-0e60-4970-b345-f8571fbdf7a3" providerId="ADAL" clId="{F1885738-3558-4F1D-A853-6162D828590A}" dt="2021-12-02T11:40:45.284" v="5953" actId="20577"/>
          <ac:spMkLst>
            <pc:docMk/>
            <pc:sldMk cId="1575106482" sldId="475"/>
            <ac:spMk id="14" creationId="{951E0D44-B447-409E-A302-8C375D0254F6}"/>
          </ac:spMkLst>
        </pc:spChg>
        <pc:spChg chg="mod">
          <ac:chgData name="Strahil Birov" userId="4661203c-0e60-4970-b345-f8571fbdf7a3" providerId="ADAL" clId="{F1885738-3558-4F1D-A853-6162D828590A}" dt="2021-12-02T11:41:25.187" v="5969" actId="1076"/>
          <ac:spMkLst>
            <pc:docMk/>
            <pc:sldMk cId="1575106482" sldId="475"/>
            <ac:spMk id="16" creationId="{520E64F5-1D8B-46F3-88B9-15B1CAC2106D}"/>
          </ac:spMkLst>
        </pc:spChg>
        <pc:spChg chg="mod">
          <ac:chgData name="Strahil Birov" userId="4661203c-0e60-4970-b345-f8571fbdf7a3" providerId="ADAL" clId="{F1885738-3558-4F1D-A853-6162D828590A}" dt="2021-12-02T11:41:40.031" v="5974" actId="2711"/>
          <ac:spMkLst>
            <pc:docMk/>
            <pc:sldMk cId="1575106482" sldId="475"/>
            <ac:spMk id="17" creationId="{53C70CDA-A649-42F9-81CF-D8250B4B2B93}"/>
          </ac:spMkLst>
        </pc:spChg>
        <pc:spChg chg="mod">
          <ac:chgData name="Strahil Birov" userId="4661203c-0e60-4970-b345-f8571fbdf7a3" providerId="ADAL" clId="{F1885738-3558-4F1D-A853-6162D828590A}" dt="2021-12-02T11:42:24.294" v="6061" actId="14100"/>
          <ac:spMkLst>
            <pc:docMk/>
            <pc:sldMk cId="1575106482" sldId="475"/>
            <ac:spMk id="18" creationId="{E0FB998C-6819-48E9-A108-D8FB9BBC6D0F}"/>
          </ac:spMkLst>
        </pc:spChg>
        <pc:grpChg chg="add mod">
          <ac:chgData name="Strahil Birov" userId="4661203c-0e60-4970-b345-f8571fbdf7a3" providerId="ADAL" clId="{F1885738-3558-4F1D-A853-6162D828590A}" dt="2021-12-02T11:47:31.481" v="6173" actId="1037"/>
          <ac:grpSpMkLst>
            <pc:docMk/>
            <pc:sldMk cId="1575106482" sldId="475"/>
            <ac:grpSpMk id="12" creationId="{627A884D-4F68-4BE5-8F28-86A87A0F436E}"/>
          </ac:grpSpMkLst>
        </pc:grpChg>
        <pc:grpChg chg="add mod">
          <ac:chgData name="Strahil Birov" userId="4661203c-0e60-4970-b345-f8571fbdf7a3" providerId="ADAL" clId="{F1885738-3558-4F1D-A853-6162D828590A}" dt="2021-12-02T11:47:53.693" v="6180" actId="1035"/>
          <ac:grpSpMkLst>
            <pc:docMk/>
            <pc:sldMk cId="1575106482" sldId="475"/>
            <ac:grpSpMk id="15" creationId="{3CA0E0F1-F7FA-4FFB-B955-AD64FCDDFEA4}"/>
          </ac:grpSpMkLst>
        </pc:grpChg>
        <pc:picChg chg="add del mod">
          <ac:chgData name="Strahil Birov" userId="4661203c-0e60-4970-b345-f8571fbdf7a3" providerId="ADAL" clId="{F1885738-3558-4F1D-A853-6162D828590A}" dt="2021-12-02T11:46:12.635" v="6079" actId="478"/>
          <ac:picMkLst>
            <pc:docMk/>
            <pc:sldMk cId="1575106482" sldId="475"/>
            <ac:picMk id="6" creationId="{4BA90E84-CA3E-45E9-AF6E-BC60C0BE4E04}"/>
          </ac:picMkLst>
        </pc:picChg>
        <pc:picChg chg="del">
          <ac:chgData name="Strahil Birov" userId="4661203c-0e60-4970-b345-f8571fbdf7a3" providerId="ADAL" clId="{F1885738-3558-4F1D-A853-6162D828590A}" dt="2021-12-02T11:37:43.382" v="5836" actId="478"/>
          <ac:picMkLst>
            <pc:docMk/>
            <pc:sldMk cId="1575106482" sldId="475"/>
            <ac:picMk id="7" creationId="{D4CCBD09-1D62-4082-ACC8-6F34C6479F0A}"/>
          </ac:picMkLst>
        </pc:picChg>
        <pc:picChg chg="add mod">
          <ac:chgData name="Strahil Birov" userId="4661203c-0e60-4970-b345-f8571fbdf7a3" providerId="ADAL" clId="{F1885738-3558-4F1D-A853-6162D828590A}" dt="2021-12-02T11:47:34.699" v="6174" actId="14100"/>
          <ac:picMkLst>
            <pc:docMk/>
            <pc:sldMk cId="1575106482" sldId="475"/>
            <ac:picMk id="20" creationId="{C7970A54-030D-4433-8AA6-EB4FA2252A6B}"/>
          </ac:picMkLst>
        </pc:picChg>
        <pc:picChg chg="add mod">
          <ac:chgData name="Strahil Birov" userId="4661203c-0e60-4970-b345-f8571fbdf7a3" providerId="ADAL" clId="{F1885738-3558-4F1D-A853-6162D828590A}" dt="2021-12-02T11:47:31.481" v="6173" actId="1037"/>
          <ac:picMkLst>
            <pc:docMk/>
            <pc:sldMk cId="1575106482" sldId="475"/>
            <ac:picMk id="22" creationId="{A7BF55CC-400D-451F-B06F-357E4BC94240}"/>
          </ac:picMkLst>
        </pc:picChg>
      </pc:sldChg>
      <pc:sldChg chg="addSp delSp modSp add mod ord">
        <pc:chgData name="Strahil Birov" userId="4661203c-0e60-4970-b345-f8571fbdf7a3" providerId="ADAL" clId="{F1885738-3558-4F1D-A853-6162D828590A}" dt="2021-12-10T14:50:27.607" v="12045" actId="13926"/>
        <pc:sldMkLst>
          <pc:docMk/>
          <pc:sldMk cId="3754543663" sldId="476"/>
        </pc:sldMkLst>
        <pc:spChg chg="add mod">
          <ac:chgData name="Strahil Birov" userId="4661203c-0e60-4970-b345-f8571fbdf7a3" providerId="ADAL" clId="{F1885738-3558-4F1D-A853-6162D828590A}" dt="2021-12-02T11:48:45.035" v="6188" actId="207"/>
          <ac:spMkLst>
            <pc:docMk/>
            <pc:sldMk cId="3754543663" sldId="476"/>
            <ac:spMk id="11" creationId="{9989D672-B562-479A-B1AD-6CAB4C7799EE}"/>
          </ac:spMkLst>
        </pc:spChg>
        <pc:spChg chg="del">
          <ac:chgData name="Strahil Birov" userId="4661203c-0e60-4970-b345-f8571fbdf7a3" providerId="ADAL" clId="{F1885738-3558-4F1D-A853-6162D828590A}" dt="2021-12-02T11:48:32.625" v="6186" actId="478"/>
          <ac:spMkLst>
            <pc:docMk/>
            <pc:sldMk cId="3754543663" sldId="476"/>
            <ac:spMk id="12" creationId="{5C20B399-FD6B-4B2E-8930-6F392652E1EF}"/>
          </ac:spMkLst>
        </pc:spChg>
        <pc:spChg chg="del">
          <ac:chgData name="Strahil Birov" userId="4661203c-0e60-4970-b345-f8571fbdf7a3" providerId="ADAL" clId="{F1885738-3558-4F1D-A853-6162D828590A}" dt="2021-12-02T11:48:32.625" v="6186" actId="478"/>
          <ac:spMkLst>
            <pc:docMk/>
            <pc:sldMk cId="3754543663" sldId="476"/>
            <ac:spMk id="13" creationId="{22CAAB56-4012-4F84-B22C-1892D7C4C943}"/>
          </ac:spMkLst>
        </pc:spChg>
        <pc:spChg chg="del">
          <ac:chgData name="Strahil Birov" userId="4661203c-0e60-4970-b345-f8571fbdf7a3" providerId="ADAL" clId="{F1885738-3558-4F1D-A853-6162D828590A}" dt="2021-12-02T11:48:32.625" v="6186" actId="478"/>
          <ac:spMkLst>
            <pc:docMk/>
            <pc:sldMk cId="3754543663" sldId="476"/>
            <ac:spMk id="14" creationId="{418A8B61-E630-4DA8-A72A-B8380DC3B08C}"/>
          </ac:spMkLst>
        </pc:spChg>
        <pc:spChg chg="del">
          <ac:chgData name="Strahil Birov" userId="4661203c-0e60-4970-b345-f8571fbdf7a3" providerId="ADAL" clId="{F1885738-3558-4F1D-A853-6162D828590A}" dt="2021-12-02T11:48:32.625" v="6186" actId="478"/>
          <ac:spMkLst>
            <pc:docMk/>
            <pc:sldMk cId="3754543663" sldId="476"/>
            <ac:spMk id="15" creationId="{43099081-8EB1-43EF-8888-A37648086427}"/>
          </ac:spMkLst>
        </pc:spChg>
        <pc:spChg chg="add mod">
          <ac:chgData name="Strahil Birov" userId="4661203c-0e60-4970-b345-f8571fbdf7a3" providerId="ADAL" clId="{F1885738-3558-4F1D-A853-6162D828590A}" dt="2021-12-02T11:49:27.491" v="6214" actId="1038"/>
          <ac:spMkLst>
            <pc:docMk/>
            <pc:sldMk cId="3754543663" sldId="476"/>
            <ac:spMk id="17" creationId="{001151E3-3D3C-4D40-AABE-644537BD8F9D}"/>
          </ac:spMkLst>
        </pc:spChg>
        <pc:spChg chg="del">
          <ac:chgData name="Strahil Birov" userId="4661203c-0e60-4970-b345-f8571fbdf7a3" providerId="ADAL" clId="{F1885738-3558-4F1D-A853-6162D828590A}" dt="2021-12-02T11:48:32.625" v="6186" actId="478"/>
          <ac:spMkLst>
            <pc:docMk/>
            <pc:sldMk cId="3754543663" sldId="476"/>
            <ac:spMk id="18" creationId="{12154D37-B641-4E17-AB8A-13CD248203EB}"/>
          </ac:spMkLst>
        </pc:spChg>
        <pc:spChg chg="mod">
          <ac:chgData name="Strahil Birov" userId="4661203c-0e60-4970-b345-f8571fbdf7a3" providerId="ADAL" clId="{F1885738-3558-4F1D-A853-6162D828590A}" dt="2021-12-02T11:50:33.013" v="6255" actId="207"/>
          <ac:spMkLst>
            <pc:docMk/>
            <pc:sldMk cId="3754543663" sldId="476"/>
            <ac:spMk id="22" creationId="{E7179034-F16E-453B-B190-52347BB2F323}"/>
          </ac:spMkLst>
        </pc:spChg>
        <pc:spChg chg="mod">
          <ac:chgData name="Strahil Birov" userId="4661203c-0e60-4970-b345-f8571fbdf7a3" providerId="ADAL" clId="{F1885738-3558-4F1D-A853-6162D828590A}" dt="2021-12-07T13:43:38.085" v="11902" actId="207"/>
          <ac:spMkLst>
            <pc:docMk/>
            <pc:sldMk cId="3754543663" sldId="476"/>
            <ac:spMk id="23" creationId="{F3795781-6EB0-4188-8909-E6C1B5B1F313}"/>
          </ac:spMkLst>
        </pc:spChg>
        <pc:spChg chg="mod">
          <ac:chgData name="Strahil Birov" userId="4661203c-0e60-4970-b345-f8571fbdf7a3" providerId="ADAL" clId="{F1885738-3558-4F1D-A853-6162D828590A}" dt="2021-12-02T11:50:12.140" v="6249" actId="208"/>
          <ac:spMkLst>
            <pc:docMk/>
            <pc:sldMk cId="3754543663" sldId="476"/>
            <ac:spMk id="24" creationId="{30B08E3A-A148-4344-AAB1-18B5C485D28F}"/>
          </ac:spMkLst>
        </pc:spChg>
        <pc:spChg chg="mod">
          <ac:chgData name="Strahil Birov" userId="4661203c-0e60-4970-b345-f8571fbdf7a3" providerId="ADAL" clId="{F1885738-3558-4F1D-A853-6162D828590A}" dt="2021-12-02T11:50:39.118" v="6257" actId="207"/>
          <ac:spMkLst>
            <pc:docMk/>
            <pc:sldMk cId="3754543663" sldId="476"/>
            <ac:spMk id="27" creationId="{5A889132-A8F1-4170-9FA0-85BDDDA23C2B}"/>
          </ac:spMkLst>
        </pc:spChg>
        <pc:spChg chg="mod">
          <ac:chgData name="Strahil Birov" userId="4661203c-0e60-4970-b345-f8571fbdf7a3" providerId="ADAL" clId="{F1885738-3558-4F1D-A853-6162D828590A}" dt="2021-12-02T11:49:19.433" v="6207" actId="404"/>
          <ac:spMkLst>
            <pc:docMk/>
            <pc:sldMk cId="3754543663" sldId="476"/>
            <ac:spMk id="28" creationId="{FE53821A-27DE-403A-B7B3-F69AF7B66063}"/>
          </ac:spMkLst>
        </pc:spChg>
        <pc:spChg chg="mod">
          <ac:chgData name="Strahil Birov" userId="4661203c-0e60-4970-b345-f8571fbdf7a3" providerId="ADAL" clId="{F1885738-3558-4F1D-A853-6162D828590A}" dt="2021-12-02T11:50:17.594" v="6251" actId="208"/>
          <ac:spMkLst>
            <pc:docMk/>
            <pc:sldMk cId="3754543663" sldId="476"/>
            <ac:spMk id="29" creationId="{321B0775-FB8B-493F-BCE4-7BA95F0D435C}"/>
          </ac:spMkLst>
        </pc:spChg>
        <pc:spChg chg="mod">
          <ac:chgData name="Strahil Birov" userId="4661203c-0e60-4970-b345-f8571fbdf7a3" providerId="ADAL" clId="{F1885738-3558-4F1D-A853-6162D828590A}" dt="2021-12-02T11:50:41.445" v="6258" actId="207"/>
          <ac:spMkLst>
            <pc:docMk/>
            <pc:sldMk cId="3754543663" sldId="476"/>
            <ac:spMk id="32" creationId="{B26FD020-70DD-4725-9033-73F017376A35}"/>
          </ac:spMkLst>
        </pc:spChg>
        <pc:spChg chg="mod">
          <ac:chgData name="Strahil Birov" userId="4661203c-0e60-4970-b345-f8571fbdf7a3" providerId="ADAL" clId="{F1885738-3558-4F1D-A853-6162D828590A}" dt="2021-12-02T11:49:19.433" v="6207" actId="404"/>
          <ac:spMkLst>
            <pc:docMk/>
            <pc:sldMk cId="3754543663" sldId="476"/>
            <ac:spMk id="33" creationId="{949F7884-8212-4377-BE3A-AB81D426999B}"/>
          </ac:spMkLst>
        </pc:spChg>
        <pc:spChg chg="mod">
          <ac:chgData name="Strahil Birov" userId="4661203c-0e60-4970-b345-f8571fbdf7a3" providerId="ADAL" clId="{F1885738-3558-4F1D-A853-6162D828590A}" dt="2021-12-02T11:50:18.891" v="6252" actId="208"/>
          <ac:spMkLst>
            <pc:docMk/>
            <pc:sldMk cId="3754543663" sldId="476"/>
            <ac:spMk id="34" creationId="{7DB3E30B-7EF9-4533-83C0-3F191BFCC778}"/>
          </ac:spMkLst>
        </pc:spChg>
        <pc:spChg chg="add mod">
          <ac:chgData name="Strahil Birov" userId="4661203c-0e60-4970-b345-f8571fbdf7a3" providerId="ADAL" clId="{F1885738-3558-4F1D-A853-6162D828590A}" dt="2021-12-07T13:43:40.267" v="11903" actId="207"/>
          <ac:spMkLst>
            <pc:docMk/>
            <pc:sldMk cId="3754543663" sldId="476"/>
            <ac:spMk id="35" creationId="{1AEFC25C-A663-422F-8228-114D28594E1C}"/>
          </ac:spMkLst>
        </pc:spChg>
        <pc:spChg chg="mod">
          <ac:chgData name="Strahil Birov" userId="4661203c-0e60-4970-b345-f8571fbdf7a3" providerId="ADAL" clId="{F1885738-3558-4F1D-A853-6162D828590A}" dt="2021-12-02T11:48:53.513" v="6190" actId="207"/>
          <ac:spMkLst>
            <pc:docMk/>
            <pc:sldMk cId="3754543663" sldId="476"/>
            <ac:spMk id="37" creationId="{12ACA76E-10FB-4418-AB32-C81E34550AD6}"/>
          </ac:spMkLst>
        </pc:spChg>
        <pc:spChg chg="mod">
          <ac:chgData name="Strahil Birov" userId="4661203c-0e60-4970-b345-f8571fbdf7a3" providerId="ADAL" clId="{F1885738-3558-4F1D-A853-6162D828590A}" dt="2021-12-02T11:48:49.813" v="6189" actId="207"/>
          <ac:spMkLst>
            <pc:docMk/>
            <pc:sldMk cId="3754543663" sldId="476"/>
            <ac:spMk id="38" creationId="{7AA74CF1-52C1-431D-A62D-670AE3EABA5F}"/>
          </ac:spMkLst>
        </pc:spChg>
        <pc:spChg chg="add mod">
          <ac:chgData name="Strahil Birov" userId="4661203c-0e60-4970-b345-f8571fbdf7a3" providerId="ADAL" clId="{F1885738-3558-4F1D-A853-6162D828590A}" dt="2021-12-02T11:49:47.554" v="6234" actId="1037"/>
          <ac:spMkLst>
            <pc:docMk/>
            <pc:sldMk cId="3754543663" sldId="476"/>
            <ac:spMk id="39" creationId="{B2440832-B132-47BF-B15B-F000AD14212F}"/>
          </ac:spMkLst>
        </pc:spChg>
        <pc:spChg chg="add mod">
          <ac:chgData name="Strahil Birov" userId="4661203c-0e60-4970-b345-f8571fbdf7a3" providerId="ADAL" clId="{F1885738-3558-4F1D-A853-6162D828590A}" dt="2021-12-10T14:50:21.631" v="12043" actId="13926"/>
          <ac:spMkLst>
            <pc:docMk/>
            <pc:sldMk cId="3754543663" sldId="476"/>
            <ac:spMk id="40" creationId="{9047C43C-3D9B-4599-9052-4D338BF26523}"/>
          </ac:spMkLst>
        </pc:spChg>
        <pc:spChg chg="add mod">
          <ac:chgData name="Strahil Birov" userId="4661203c-0e60-4970-b345-f8571fbdf7a3" providerId="ADAL" clId="{F1885738-3558-4F1D-A853-6162D828590A}" dt="2021-12-10T14:50:23.705" v="12044" actId="13926"/>
          <ac:spMkLst>
            <pc:docMk/>
            <pc:sldMk cId="3754543663" sldId="476"/>
            <ac:spMk id="41" creationId="{7806CEB7-9101-41F8-92FF-C077B8AEE2CC}"/>
          </ac:spMkLst>
        </pc:spChg>
        <pc:spChg chg="add mod">
          <ac:chgData name="Strahil Birov" userId="4661203c-0e60-4970-b345-f8571fbdf7a3" providerId="ADAL" clId="{F1885738-3558-4F1D-A853-6162D828590A}" dt="2021-12-10T14:50:27.607" v="12045" actId="13926"/>
          <ac:spMkLst>
            <pc:docMk/>
            <pc:sldMk cId="3754543663" sldId="476"/>
            <ac:spMk id="42" creationId="{2AC0F2C2-727B-45F4-B469-40A26EEC3F7D}"/>
          </ac:spMkLst>
        </pc:spChg>
        <pc:spChg chg="mod">
          <ac:chgData name="Strahil Birov" userId="4661203c-0e60-4970-b345-f8571fbdf7a3" providerId="ADAL" clId="{F1885738-3558-4F1D-A853-6162D828590A}" dt="2021-12-02T11:50:37.034" v="6256" actId="207"/>
          <ac:spMkLst>
            <pc:docMk/>
            <pc:sldMk cId="3754543663" sldId="476"/>
            <ac:spMk id="45" creationId="{49B11EC6-EB72-4DD1-AB5D-2784D2188573}"/>
          </ac:spMkLst>
        </pc:spChg>
        <pc:spChg chg="mod">
          <ac:chgData name="Strahil Birov" userId="4661203c-0e60-4970-b345-f8571fbdf7a3" providerId="ADAL" clId="{F1885738-3558-4F1D-A853-6162D828590A}" dt="2021-12-02T11:49:19.433" v="6207" actId="404"/>
          <ac:spMkLst>
            <pc:docMk/>
            <pc:sldMk cId="3754543663" sldId="476"/>
            <ac:spMk id="46" creationId="{7B99180D-1106-4166-9598-5180FAAF7FD4}"/>
          </ac:spMkLst>
        </pc:spChg>
        <pc:spChg chg="mod">
          <ac:chgData name="Strahil Birov" userId="4661203c-0e60-4970-b345-f8571fbdf7a3" providerId="ADAL" clId="{F1885738-3558-4F1D-A853-6162D828590A}" dt="2021-12-02T11:50:15.595" v="6250" actId="208"/>
          <ac:spMkLst>
            <pc:docMk/>
            <pc:sldMk cId="3754543663" sldId="476"/>
            <ac:spMk id="47" creationId="{78A6D8F6-4E17-4347-BD49-EA1A75C60A64}"/>
          </ac:spMkLst>
        </pc:spChg>
        <pc:spChg chg="mod">
          <ac:chgData name="Strahil Birov" userId="4661203c-0e60-4970-b345-f8571fbdf7a3" providerId="ADAL" clId="{F1885738-3558-4F1D-A853-6162D828590A}" dt="2021-12-02T11:50:43.063" v="6259" actId="207"/>
          <ac:spMkLst>
            <pc:docMk/>
            <pc:sldMk cId="3754543663" sldId="476"/>
            <ac:spMk id="50" creationId="{237777B4-DDA7-4332-86AF-F05EA0A7D0A3}"/>
          </ac:spMkLst>
        </pc:spChg>
        <pc:spChg chg="mod">
          <ac:chgData name="Strahil Birov" userId="4661203c-0e60-4970-b345-f8571fbdf7a3" providerId="ADAL" clId="{F1885738-3558-4F1D-A853-6162D828590A}" dt="2021-12-02T11:49:19.433" v="6207" actId="404"/>
          <ac:spMkLst>
            <pc:docMk/>
            <pc:sldMk cId="3754543663" sldId="476"/>
            <ac:spMk id="51" creationId="{8C25B78A-1545-41B5-A56B-238CA78647B7}"/>
          </ac:spMkLst>
        </pc:spChg>
        <pc:spChg chg="mod">
          <ac:chgData name="Strahil Birov" userId="4661203c-0e60-4970-b345-f8571fbdf7a3" providerId="ADAL" clId="{F1885738-3558-4F1D-A853-6162D828590A}" dt="2021-12-02T11:50:20.314" v="6253" actId="208"/>
          <ac:spMkLst>
            <pc:docMk/>
            <pc:sldMk cId="3754543663" sldId="476"/>
            <ac:spMk id="52" creationId="{D15B7933-3DA0-4A47-BDB8-7F2E25E60306}"/>
          </ac:spMkLst>
        </pc:spChg>
        <pc:grpChg chg="add mod">
          <ac:chgData name="Strahil Birov" userId="4661203c-0e60-4970-b345-f8571fbdf7a3" providerId="ADAL" clId="{F1885738-3558-4F1D-A853-6162D828590A}" dt="2021-12-02T11:48:39.321" v="6187"/>
          <ac:grpSpMkLst>
            <pc:docMk/>
            <pc:sldMk cId="3754543663" sldId="476"/>
            <ac:grpSpMk id="19" creationId="{20A1E6B8-483F-44EF-A52F-5B2DC2DC5A0D}"/>
          </ac:grpSpMkLst>
        </pc:grpChg>
        <pc:grpChg chg="mod">
          <ac:chgData name="Strahil Birov" userId="4661203c-0e60-4970-b345-f8571fbdf7a3" providerId="ADAL" clId="{F1885738-3558-4F1D-A853-6162D828590A}" dt="2021-12-02T11:48:39.321" v="6187"/>
          <ac:grpSpMkLst>
            <pc:docMk/>
            <pc:sldMk cId="3754543663" sldId="476"/>
            <ac:grpSpMk id="21" creationId="{15443510-4CB0-413A-96C1-69E5917583C1}"/>
          </ac:grpSpMkLst>
        </pc:grpChg>
        <pc:grpChg chg="add mod">
          <ac:chgData name="Strahil Birov" userId="4661203c-0e60-4970-b345-f8571fbdf7a3" providerId="ADAL" clId="{F1885738-3558-4F1D-A853-6162D828590A}" dt="2021-12-02T11:48:39.321" v="6187"/>
          <ac:grpSpMkLst>
            <pc:docMk/>
            <pc:sldMk cId="3754543663" sldId="476"/>
            <ac:grpSpMk id="25" creationId="{5A637CDD-7649-44C5-890E-7F44A39581B0}"/>
          </ac:grpSpMkLst>
        </pc:grpChg>
        <pc:grpChg chg="mod">
          <ac:chgData name="Strahil Birov" userId="4661203c-0e60-4970-b345-f8571fbdf7a3" providerId="ADAL" clId="{F1885738-3558-4F1D-A853-6162D828590A}" dt="2021-12-02T11:48:39.321" v="6187"/>
          <ac:grpSpMkLst>
            <pc:docMk/>
            <pc:sldMk cId="3754543663" sldId="476"/>
            <ac:grpSpMk id="26" creationId="{3F0A9E08-2237-48C6-B210-66AE7EE8C7F9}"/>
          </ac:grpSpMkLst>
        </pc:grpChg>
        <pc:grpChg chg="add mod">
          <ac:chgData name="Strahil Birov" userId="4661203c-0e60-4970-b345-f8571fbdf7a3" providerId="ADAL" clId="{F1885738-3558-4F1D-A853-6162D828590A}" dt="2021-12-02T11:48:39.321" v="6187"/>
          <ac:grpSpMkLst>
            <pc:docMk/>
            <pc:sldMk cId="3754543663" sldId="476"/>
            <ac:grpSpMk id="30" creationId="{6CE7B6F9-66FC-451F-824C-395FCF278CAC}"/>
          </ac:grpSpMkLst>
        </pc:grpChg>
        <pc:grpChg chg="mod">
          <ac:chgData name="Strahil Birov" userId="4661203c-0e60-4970-b345-f8571fbdf7a3" providerId="ADAL" clId="{F1885738-3558-4F1D-A853-6162D828590A}" dt="2021-12-02T11:48:39.321" v="6187"/>
          <ac:grpSpMkLst>
            <pc:docMk/>
            <pc:sldMk cId="3754543663" sldId="476"/>
            <ac:grpSpMk id="31" creationId="{983A5865-8357-42DE-81E8-5A84464BADB3}"/>
          </ac:grpSpMkLst>
        </pc:grpChg>
        <pc:grpChg chg="add mod">
          <ac:chgData name="Strahil Birov" userId="4661203c-0e60-4970-b345-f8571fbdf7a3" providerId="ADAL" clId="{F1885738-3558-4F1D-A853-6162D828590A}" dt="2021-12-02T11:48:39.321" v="6187"/>
          <ac:grpSpMkLst>
            <pc:docMk/>
            <pc:sldMk cId="3754543663" sldId="476"/>
            <ac:grpSpMk id="36" creationId="{0CB35B03-9A25-47EE-BC85-63299A147C0C}"/>
          </ac:grpSpMkLst>
        </pc:grpChg>
        <pc:grpChg chg="add mod">
          <ac:chgData name="Strahil Birov" userId="4661203c-0e60-4970-b345-f8571fbdf7a3" providerId="ADAL" clId="{F1885738-3558-4F1D-A853-6162D828590A}" dt="2021-12-02T11:48:39.321" v="6187"/>
          <ac:grpSpMkLst>
            <pc:docMk/>
            <pc:sldMk cId="3754543663" sldId="476"/>
            <ac:grpSpMk id="43" creationId="{E96F7FDC-018F-44B7-B7BA-33C190D04B30}"/>
          </ac:grpSpMkLst>
        </pc:grpChg>
        <pc:grpChg chg="mod">
          <ac:chgData name="Strahil Birov" userId="4661203c-0e60-4970-b345-f8571fbdf7a3" providerId="ADAL" clId="{F1885738-3558-4F1D-A853-6162D828590A}" dt="2021-12-02T11:48:39.321" v="6187"/>
          <ac:grpSpMkLst>
            <pc:docMk/>
            <pc:sldMk cId="3754543663" sldId="476"/>
            <ac:grpSpMk id="44" creationId="{516DB016-3905-434B-A18D-DA1C3442BC8A}"/>
          </ac:grpSpMkLst>
        </pc:grpChg>
        <pc:grpChg chg="add mod">
          <ac:chgData name="Strahil Birov" userId="4661203c-0e60-4970-b345-f8571fbdf7a3" providerId="ADAL" clId="{F1885738-3558-4F1D-A853-6162D828590A}" dt="2021-12-02T11:48:39.321" v="6187"/>
          <ac:grpSpMkLst>
            <pc:docMk/>
            <pc:sldMk cId="3754543663" sldId="476"/>
            <ac:grpSpMk id="48" creationId="{F4329AB2-B19F-43BA-B846-2B29B107E493}"/>
          </ac:grpSpMkLst>
        </pc:grpChg>
        <pc:grpChg chg="mod">
          <ac:chgData name="Strahil Birov" userId="4661203c-0e60-4970-b345-f8571fbdf7a3" providerId="ADAL" clId="{F1885738-3558-4F1D-A853-6162D828590A}" dt="2021-12-02T11:48:39.321" v="6187"/>
          <ac:grpSpMkLst>
            <pc:docMk/>
            <pc:sldMk cId="3754543663" sldId="476"/>
            <ac:grpSpMk id="49" creationId="{7EF58245-98A7-4632-8F3D-67B6178049BC}"/>
          </ac:grpSpMkLst>
        </pc:grpChg>
        <pc:picChg chg="add mod modCrop">
          <ac:chgData name="Strahil Birov" userId="4661203c-0e60-4970-b345-f8571fbdf7a3" providerId="ADAL" clId="{F1885738-3558-4F1D-A853-6162D828590A}" dt="2021-12-02T11:52:42.164" v="6261" actId="732"/>
          <ac:picMkLst>
            <pc:docMk/>
            <pc:sldMk cId="3754543663" sldId="476"/>
            <ac:picMk id="9" creationId="{511896C9-AC96-4B64-9AC2-3405A7B06B4B}"/>
          </ac:picMkLst>
        </pc:picChg>
        <pc:picChg chg="del">
          <ac:chgData name="Strahil Birov" userId="4661203c-0e60-4970-b345-f8571fbdf7a3" providerId="ADAL" clId="{F1885738-3558-4F1D-A853-6162D828590A}" dt="2021-12-02T11:48:32.625" v="6186" actId="478"/>
          <ac:picMkLst>
            <pc:docMk/>
            <pc:sldMk cId="3754543663" sldId="476"/>
            <ac:picMk id="16" creationId="{205399EC-911E-42B2-833C-D6CD521E4AE8}"/>
          </ac:picMkLst>
        </pc:picChg>
        <pc:cxnChg chg="add mod">
          <ac:chgData name="Strahil Birov" userId="4661203c-0e60-4970-b345-f8571fbdf7a3" providerId="ADAL" clId="{F1885738-3558-4F1D-A853-6162D828590A}" dt="2021-12-02T11:50:00.953" v="6243" actId="208"/>
          <ac:cxnSpMkLst>
            <pc:docMk/>
            <pc:sldMk cId="3754543663" sldId="476"/>
            <ac:cxnSpMk id="10" creationId="{C19F6E5D-1E3C-498F-B81E-F44B5159CEA9}"/>
          </ac:cxnSpMkLst>
        </pc:cxnChg>
        <pc:cxnChg chg="add mod">
          <ac:chgData name="Strahil Birov" userId="4661203c-0e60-4970-b345-f8571fbdf7a3" providerId="ADAL" clId="{F1885738-3558-4F1D-A853-6162D828590A}" dt="2021-12-02T11:50:02.459" v="6244" actId="208"/>
          <ac:cxnSpMkLst>
            <pc:docMk/>
            <pc:sldMk cId="3754543663" sldId="476"/>
            <ac:cxnSpMk id="53" creationId="{B50350BD-D50E-4740-B5AE-E52A1FE92B83}"/>
          </ac:cxnSpMkLst>
        </pc:cxnChg>
        <pc:cxnChg chg="add mod">
          <ac:chgData name="Strahil Birov" userId="4661203c-0e60-4970-b345-f8571fbdf7a3" providerId="ADAL" clId="{F1885738-3558-4F1D-A853-6162D828590A}" dt="2021-12-02T11:50:03.259" v="6245" actId="208"/>
          <ac:cxnSpMkLst>
            <pc:docMk/>
            <pc:sldMk cId="3754543663" sldId="476"/>
            <ac:cxnSpMk id="54" creationId="{557E953C-550C-405D-AB28-815B13211C29}"/>
          </ac:cxnSpMkLst>
        </pc:cxnChg>
        <pc:cxnChg chg="add mod">
          <ac:chgData name="Strahil Birov" userId="4661203c-0e60-4970-b345-f8571fbdf7a3" providerId="ADAL" clId="{F1885738-3558-4F1D-A853-6162D828590A}" dt="2021-12-02T11:50:03.905" v="6246" actId="208"/>
          <ac:cxnSpMkLst>
            <pc:docMk/>
            <pc:sldMk cId="3754543663" sldId="476"/>
            <ac:cxnSpMk id="55" creationId="{FA955D3A-E758-4852-8354-443C1F1E449A}"/>
          </ac:cxnSpMkLst>
        </pc:cxnChg>
      </pc:sldChg>
      <pc:sldChg chg="delSp modSp add mod ord">
        <pc:chgData name="Strahil Birov" userId="4661203c-0e60-4970-b345-f8571fbdf7a3" providerId="ADAL" clId="{F1885738-3558-4F1D-A853-6162D828590A}" dt="2021-12-02T11:56:04.596" v="6299" actId="1076"/>
        <pc:sldMkLst>
          <pc:docMk/>
          <pc:sldMk cId="2807504620" sldId="477"/>
        </pc:sldMkLst>
        <pc:spChg chg="mod">
          <ac:chgData name="Strahil Birov" userId="4661203c-0e60-4970-b345-f8571fbdf7a3" providerId="ADAL" clId="{F1885738-3558-4F1D-A853-6162D828590A}" dt="2021-12-02T11:56:04.596" v="6299" actId="1076"/>
          <ac:spMkLst>
            <pc:docMk/>
            <pc:sldMk cId="2807504620" sldId="477"/>
            <ac:spMk id="5" creationId="{3694FCD6-CF79-4EEA-8327-FC76BF248B8F}"/>
          </ac:spMkLst>
        </pc:spChg>
        <pc:spChg chg="del">
          <ac:chgData name="Strahil Birov" userId="4661203c-0e60-4970-b345-f8571fbdf7a3" providerId="ADAL" clId="{F1885738-3558-4F1D-A853-6162D828590A}" dt="2021-12-02T11:54:22.124" v="6282" actId="478"/>
          <ac:spMkLst>
            <pc:docMk/>
            <pc:sldMk cId="2807504620" sldId="477"/>
            <ac:spMk id="6" creationId="{A32D269C-90A9-494A-88B6-8B397D28C86C}"/>
          </ac:spMkLst>
        </pc:spChg>
        <pc:spChg chg="del">
          <ac:chgData name="Strahil Birov" userId="4661203c-0e60-4970-b345-f8571fbdf7a3" providerId="ADAL" clId="{F1885738-3558-4F1D-A853-6162D828590A}" dt="2021-12-02T11:54:23.646" v="6283" actId="478"/>
          <ac:spMkLst>
            <pc:docMk/>
            <pc:sldMk cId="2807504620" sldId="477"/>
            <ac:spMk id="7" creationId="{F707DFB5-8B46-4B5E-BC38-4CD9209A7D56}"/>
          </ac:spMkLst>
        </pc:spChg>
        <pc:spChg chg="del">
          <ac:chgData name="Strahil Birov" userId="4661203c-0e60-4970-b345-f8571fbdf7a3" providerId="ADAL" clId="{F1885738-3558-4F1D-A853-6162D828590A}" dt="2021-12-02T11:54:23.646" v="6283" actId="478"/>
          <ac:spMkLst>
            <pc:docMk/>
            <pc:sldMk cId="2807504620" sldId="477"/>
            <ac:spMk id="8" creationId="{AA70E93F-4515-4C8A-B984-47D852347D57}"/>
          </ac:spMkLst>
        </pc:spChg>
        <pc:spChg chg="del">
          <ac:chgData name="Strahil Birov" userId="4661203c-0e60-4970-b345-f8571fbdf7a3" providerId="ADAL" clId="{F1885738-3558-4F1D-A853-6162D828590A}" dt="2021-12-02T11:54:23.646" v="6283" actId="478"/>
          <ac:spMkLst>
            <pc:docMk/>
            <pc:sldMk cId="2807504620" sldId="477"/>
            <ac:spMk id="9" creationId="{BE7BE21D-E6CE-4441-9E5E-8EED45D10F67}"/>
          </ac:spMkLst>
        </pc:spChg>
        <pc:spChg chg="del">
          <ac:chgData name="Strahil Birov" userId="4661203c-0e60-4970-b345-f8571fbdf7a3" providerId="ADAL" clId="{F1885738-3558-4F1D-A853-6162D828590A}" dt="2021-12-02T11:54:23.646" v="6283" actId="478"/>
          <ac:spMkLst>
            <pc:docMk/>
            <pc:sldMk cId="2807504620" sldId="477"/>
            <ac:spMk id="10" creationId="{2D1D3282-1A03-4E1E-A423-BEFFD1BEFF74}"/>
          </ac:spMkLst>
        </pc:spChg>
        <pc:spChg chg="del">
          <ac:chgData name="Strahil Birov" userId="4661203c-0e60-4970-b345-f8571fbdf7a3" providerId="ADAL" clId="{F1885738-3558-4F1D-A853-6162D828590A}" dt="2021-12-02T11:54:23.646" v="6283" actId="478"/>
          <ac:spMkLst>
            <pc:docMk/>
            <pc:sldMk cId="2807504620" sldId="477"/>
            <ac:spMk id="11" creationId="{B624CCC1-0D50-49F7-8A1D-B542D5C18699}"/>
          </ac:spMkLst>
        </pc:spChg>
        <pc:spChg chg="del">
          <ac:chgData name="Strahil Birov" userId="4661203c-0e60-4970-b345-f8571fbdf7a3" providerId="ADAL" clId="{F1885738-3558-4F1D-A853-6162D828590A}" dt="2021-12-02T11:54:23.646" v="6283" actId="478"/>
          <ac:spMkLst>
            <pc:docMk/>
            <pc:sldMk cId="2807504620" sldId="477"/>
            <ac:spMk id="12" creationId="{597DF7F6-E911-4FF3-AAD7-95A5E69567F6}"/>
          </ac:spMkLst>
        </pc:spChg>
        <pc:spChg chg="del">
          <ac:chgData name="Strahil Birov" userId="4661203c-0e60-4970-b345-f8571fbdf7a3" providerId="ADAL" clId="{F1885738-3558-4F1D-A853-6162D828590A}" dt="2021-12-02T11:54:23.646" v="6283" actId="478"/>
          <ac:spMkLst>
            <pc:docMk/>
            <pc:sldMk cId="2807504620" sldId="477"/>
            <ac:spMk id="13" creationId="{93E2F868-6913-4BAB-8509-8E1D5A89CCCF}"/>
          </ac:spMkLst>
        </pc:spChg>
        <pc:spChg chg="del">
          <ac:chgData name="Strahil Birov" userId="4661203c-0e60-4970-b345-f8571fbdf7a3" providerId="ADAL" clId="{F1885738-3558-4F1D-A853-6162D828590A}" dt="2021-12-02T11:54:23.646" v="6283" actId="478"/>
          <ac:spMkLst>
            <pc:docMk/>
            <pc:sldMk cId="2807504620" sldId="477"/>
            <ac:spMk id="14" creationId="{7195138E-1C3F-4233-ABB9-9B6AFD2593E4}"/>
          </ac:spMkLst>
        </pc:spChg>
        <pc:spChg chg="del">
          <ac:chgData name="Strahil Birov" userId="4661203c-0e60-4970-b345-f8571fbdf7a3" providerId="ADAL" clId="{F1885738-3558-4F1D-A853-6162D828590A}" dt="2021-12-02T11:54:23.646" v="6283" actId="478"/>
          <ac:spMkLst>
            <pc:docMk/>
            <pc:sldMk cId="2807504620" sldId="477"/>
            <ac:spMk id="15" creationId="{C8EED18A-42A1-4044-83CD-1A9AE9704124}"/>
          </ac:spMkLst>
        </pc:spChg>
        <pc:spChg chg="del">
          <ac:chgData name="Strahil Birov" userId="4661203c-0e60-4970-b345-f8571fbdf7a3" providerId="ADAL" clId="{F1885738-3558-4F1D-A853-6162D828590A}" dt="2021-12-02T11:54:23.646" v="6283" actId="478"/>
          <ac:spMkLst>
            <pc:docMk/>
            <pc:sldMk cId="2807504620" sldId="477"/>
            <ac:spMk id="16" creationId="{A3CA1E13-27CF-4999-8DCB-5CB2ABFE3F00}"/>
          </ac:spMkLst>
        </pc:spChg>
        <pc:spChg chg="del">
          <ac:chgData name="Strahil Birov" userId="4661203c-0e60-4970-b345-f8571fbdf7a3" providerId="ADAL" clId="{F1885738-3558-4F1D-A853-6162D828590A}" dt="2021-12-02T11:54:23.646" v="6283" actId="478"/>
          <ac:spMkLst>
            <pc:docMk/>
            <pc:sldMk cId="2807504620" sldId="477"/>
            <ac:spMk id="17" creationId="{8B8BD129-93F2-4159-A6DE-ABFB98ABCABC}"/>
          </ac:spMkLst>
        </pc:spChg>
        <pc:spChg chg="del">
          <ac:chgData name="Strahil Birov" userId="4661203c-0e60-4970-b345-f8571fbdf7a3" providerId="ADAL" clId="{F1885738-3558-4F1D-A853-6162D828590A}" dt="2021-12-02T11:54:23.646" v="6283" actId="478"/>
          <ac:spMkLst>
            <pc:docMk/>
            <pc:sldMk cId="2807504620" sldId="477"/>
            <ac:spMk id="18" creationId="{52641C6D-265C-46D8-A586-2C40A32FDD43}"/>
          </ac:spMkLst>
        </pc:spChg>
        <pc:spChg chg="del">
          <ac:chgData name="Strahil Birov" userId="4661203c-0e60-4970-b345-f8571fbdf7a3" providerId="ADAL" clId="{F1885738-3558-4F1D-A853-6162D828590A}" dt="2021-12-02T11:54:23.646" v="6283" actId="478"/>
          <ac:spMkLst>
            <pc:docMk/>
            <pc:sldMk cId="2807504620" sldId="477"/>
            <ac:spMk id="19" creationId="{888CADAB-87A9-4E02-9A3C-7AB70A63E9C0}"/>
          </ac:spMkLst>
        </pc:spChg>
      </pc:sldChg>
      <pc:sldChg chg="add del setBg">
        <pc:chgData name="Strahil Birov" userId="4661203c-0e60-4970-b345-f8571fbdf7a3" providerId="ADAL" clId="{F1885738-3558-4F1D-A853-6162D828590A}" dt="2021-12-02T12:09:35.662" v="6384" actId="47"/>
        <pc:sldMkLst>
          <pc:docMk/>
          <pc:sldMk cId="555510402" sldId="478"/>
        </pc:sldMkLst>
      </pc:sldChg>
      <pc:sldChg chg="addSp delSp modSp add del mod">
        <pc:chgData name="Strahil Birov" userId="4661203c-0e60-4970-b345-f8571fbdf7a3" providerId="ADAL" clId="{F1885738-3558-4F1D-A853-6162D828590A}" dt="2021-12-02T12:07:31.646" v="6365" actId="47"/>
        <pc:sldMkLst>
          <pc:docMk/>
          <pc:sldMk cId="1831795567" sldId="478"/>
        </pc:sldMkLst>
        <pc:spChg chg="mod">
          <ac:chgData name="Strahil Birov" userId="4661203c-0e60-4970-b345-f8571fbdf7a3" providerId="ADAL" clId="{F1885738-3558-4F1D-A853-6162D828590A}" dt="2021-12-02T12:07:08.675" v="6362" actId="1076"/>
          <ac:spMkLst>
            <pc:docMk/>
            <pc:sldMk cId="1831795567" sldId="478"/>
            <ac:spMk id="3" creationId="{5D48FED4-F897-4F97-8530-07C232D3D119}"/>
          </ac:spMkLst>
        </pc:spChg>
        <pc:spChg chg="add mod">
          <ac:chgData name="Strahil Birov" userId="4661203c-0e60-4970-b345-f8571fbdf7a3" providerId="ADAL" clId="{F1885738-3558-4F1D-A853-6162D828590A}" dt="2021-12-02T12:06:13.373" v="6331" actId="1076"/>
          <ac:spMkLst>
            <pc:docMk/>
            <pc:sldMk cId="1831795567" sldId="478"/>
            <ac:spMk id="38" creationId="{21875FC7-E50E-43AC-B6C9-864ECB9AEE71}"/>
          </ac:spMkLst>
        </pc:spChg>
        <pc:spChg chg="add mod">
          <ac:chgData name="Strahil Birov" userId="4661203c-0e60-4970-b345-f8571fbdf7a3" providerId="ADAL" clId="{F1885738-3558-4F1D-A853-6162D828590A}" dt="2021-12-02T12:06:26.037" v="6333" actId="948"/>
          <ac:spMkLst>
            <pc:docMk/>
            <pc:sldMk cId="1831795567" sldId="478"/>
            <ac:spMk id="39" creationId="{53E88F2E-C568-4522-9EF2-D43194AA6C6B}"/>
          </ac:spMkLst>
        </pc:spChg>
        <pc:spChg chg="add mod">
          <ac:chgData name="Strahil Birov" userId="4661203c-0e60-4970-b345-f8571fbdf7a3" providerId="ADAL" clId="{F1885738-3558-4F1D-A853-6162D828590A}" dt="2021-12-02T12:06:13.373" v="6331" actId="1076"/>
          <ac:spMkLst>
            <pc:docMk/>
            <pc:sldMk cId="1831795567" sldId="478"/>
            <ac:spMk id="40" creationId="{21E7D65C-504D-46F2-83FD-ED912502BF02}"/>
          </ac:spMkLst>
        </pc:spChg>
        <pc:spChg chg="add mod">
          <ac:chgData name="Strahil Birov" userId="4661203c-0e60-4970-b345-f8571fbdf7a3" providerId="ADAL" clId="{F1885738-3558-4F1D-A853-6162D828590A}" dt="2021-12-02T12:06:29.678" v="6334" actId="948"/>
          <ac:spMkLst>
            <pc:docMk/>
            <pc:sldMk cId="1831795567" sldId="478"/>
            <ac:spMk id="41" creationId="{C6D6F9B2-919A-48A0-ABC2-D691C4153CCC}"/>
          </ac:spMkLst>
        </pc:spChg>
        <pc:spChg chg="add mod">
          <ac:chgData name="Strahil Birov" userId="4661203c-0e60-4970-b345-f8571fbdf7a3" providerId="ADAL" clId="{F1885738-3558-4F1D-A853-6162D828590A}" dt="2021-12-02T12:06:13.373" v="6331" actId="1076"/>
          <ac:spMkLst>
            <pc:docMk/>
            <pc:sldMk cId="1831795567" sldId="478"/>
            <ac:spMk id="42" creationId="{B5678C9D-C07E-402D-BF29-7745148FEFDE}"/>
          </ac:spMkLst>
        </pc:spChg>
        <pc:spChg chg="add mod">
          <ac:chgData name="Strahil Birov" userId="4661203c-0e60-4970-b345-f8571fbdf7a3" providerId="ADAL" clId="{F1885738-3558-4F1D-A853-6162D828590A}" dt="2021-12-02T12:06:30.987" v="6335" actId="948"/>
          <ac:spMkLst>
            <pc:docMk/>
            <pc:sldMk cId="1831795567" sldId="478"/>
            <ac:spMk id="43" creationId="{7BDD9EE4-B9F6-407A-845B-7EB7A4C1372D}"/>
          </ac:spMkLst>
        </pc:spChg>
        <pc:spChg chg="add mod">
          <ac:chgData name="Strahil Birov" userId="4661203c-0e60-4970-b345-f8571fbdf7a3" providerId="ADAL" clId="{F1885738-3558-4F1D-A853-6162D828590A}" dt="2021-12-02T12:06:13.373" v="6331" actId="1076"/>
          <ac:spMkLst>
            <pc:docMk/>
            <pc:sldMk cId="1831795567" sldId="478"/>
            <ac:spMk id="44" creationId="{3F84BA01-5DF4-41C8-B85A-DCAF24E01C96}"/>
          </ac:spMkLst>
        </pc:spChg>
        <pc:spChg chg="add mod">
          <ac:chgData name="Strahil Birov" userId="4661203c-0e60-4970-b345-f8571fbdf7a3" providerId="ADAL" clId="{F1885738-3558-4F1D-A853-6162D828590A}" dt="2021-12-02T12:06:32.301" v="6336" actId="948"/>
          <ac:spMkLst>
            <pc:docMk/>
            <pc:sldMk cId="1831795567" sldId="478"/>
            <ac:spMk id="45" creationId="{4A612EA9-A50C-4546-A7F4-1C666B0692CA}"/>
          </ac:spMkLst>
        </pc:spChg>
        <pc:grpChg chg="del">
          <ac:chgData name="Strahil Birov" userId="4661203c-0e60-4970-b345-f8571fbdf7a3" providerId="ADAL" clId="{F1885738-3558-4F1D-A853-6162D828590A}" dt="2021-12-02T12:06:05.028" v="6329" actId="478"/>
          <ac:grpSpMkLst>
            <pc:docMk/>
            <pc:sldMk cId="1831795567" sldId="478"/>
            <ac:grpSpMk id="7" creationId="{205308C3-DEC6-4C65-AFD2-5141FD51FB95}"/>
          </ac:grpSpMkLst>
        </pc:grpChg>
        <pc:grpChg chg="del">
          <ac:chgData name="Strahil Birov" userId="4661203c-0e60-4970-b345-f8571fbdf7a3" providerId="ADAL" clId="{F1885738-3558-4F1D-A853-6162D828590A}" dt="2021-12-02T12:06:05.028" v="6329" actId="478"/>
          <ac:grpSpMkLst>
            <pc:docMk/>
            <pc:sldMk cId="1831795567" sldId="478"/>
            <ac:grpSpMk id="9" creationId="{F364C615-E598-4E8F-9CD7-F429AFA090E8}"/>
          </ac:grpSpMkLst>
        </pc:grpChg>
        <pc:grpChg chg="del">
          <ac:chgData name="Strahil Birov" userId="4661203c-0e60-4970-b345-f8571fbdf7a3" providerId="ADAL" clId="{F1885738-3558-4F1D-A853-6162D828590A}" dt="2021-12-02T12:06:05.028" v="6329" actId="478"/>
          <ac:grpSpMkLst>
            <pc:docMk/>
            <pc:sldMk cId="1831795567" sldId="478"/>
            <ac:grpSpMk id="13" creationId="{4AEEC7FB-59D8-4C01-B454-BF6E858FAF2C}"/>
          </ac:grpSpMkLst>
        </pc:grpChg>
        <pc:grpChg chg="del">
          <ac:chgData name="Strahil Birov" userId="4661203c-0e60-4970-b345-f8571fbdf7a3" providerId="ADAL" clId="{F1885738-3558-4F1D-A853-6162D828590A}" dt="2021-12-02T12:06:05.028" v="6329" actId="478"/>
          <ac:grpSpMkLst>
            <pc:docMk/>
            <pc:sldMk cId="1831795567" sldId="478"/>
            <ac:grpSpMk id="16" creationId="{5647D49F-32E7-467D-BEAE-7B5B6E811545}"/>
          </ac:grpSpMkLst>
        </pc:grpChg>
        <pc:grpChg chg="del">
          <ac:chgData name="Strahil Birov" userId="4661203c-0e60-4970-b345-f8571fbdf7a3" providerId="ADAL" clId="{F1885738-3558-4F1D-A853-6162D828590A}" dt="2021-12-02T12:06:05.028" v="6329" actId="478"/>
          <ac:grpSpMkLst>
            <pc:docMk/>
            <pc:sldMk cId="1831795567" sldId="478"/>
            <ac:grpSpMk id="19" creationId="{3B0B0D05-AACB-456E-9CBE-2E8A34850E01}"/>
          </ac:grpSpMkLst>
        </pc:grpChg>
        <pc:grpChg chg="del">
          <ac:chgData name="Strahil Birov" userId="4661203c-0e60-4970-b345-f8571fbdf7a3" providerId="ADAL" clId="{F1885738-3558-4F1D-A853-6162D828590A}" dt="2021-12-02T12:06:05.028" v="6329" actId="478"/>
          <ac:grpSpMkLst>
            <pc:docMk/>
            <pc:sldMk cId="1831795567" sldId="478"/>
            <ac:grpSpMk id="23" creationId="{2257251D-F742-41B1-B42C-DBF17FE6F1E5}"/>
          </ac:grpSpMkLst>
        </pc:grpChg>
        <pc:grpChg chg="del">
          <ac:chgData name="Strahil Birov" userId="4661203c-0e60-4970-b345-f8571fbdf7a3" providerId="ADAL" clId="{F1885738-3558-4F1D-A853-6162D828590A}" dt="2021-12-02T12:06:05.028" v="6329" actId="478"/>
          <ac:grpSpMkLst>
            <pc:docMk/>
            <pc:sldMk cId="1831795567" sldId="478"/>
            <ac:grpSpMk id="26" creationId="{59F25607-CC35-45BA-85F9-3FB081668CA6}"/>
          </ac:grpSpMkLst>
        </pc:grpChg>
        <pc:grpChg chg="del">
          <ac:chgData name="Strahil Birov" userId="4661203c-0e60-4970-b345-f8571fbdf7a3" providerId="ADAL" clId="{F1885738-3558-4F1D-A853-6162D828590A}" dt="2021-12-02T12:06:05.028" v="6329" actId="478"/>
          <ac:grpSpMkLst>
            <pc:docMk/>
            <pc:sldMk cId="1831795567" sldId="478"/>
            <ac:grpSpMk id="28" creationId="{5B0C19C2-663A-4692-8DFD-0FF12E254357}"/>
          </ac:grpSpMkLst>
        </pc:grpChg>
        <pc:grpChg chg="del">
          <ac:chgData name="Strahil Birov" userId="4661203c-0e60-4970-b345-f8571fbdf7a3" providerId="ADAL" clId="{F1885738-3558-4F1D-A853-6162D828590A}" dt="2021-12-02T12:06:05.028" v="6329" actId="478"/>
          <ac:grpSpMkLst>
            <pc:docMk/>
            <pc:sldMk cId="1831795567" sldId="478"/>
            <ac:grpSpMk id="30" creationId="{80A6E77B-D3FF-4AE5-A31C-52DFEFF07F0C}"/>
          </ac:grpSpMkLst>
        </pc:grpChg>
        <pc:grpChg chg="del">
          <ac:chgData name="Strahil Birov" userId="4661203c-0e60-4970-b345-f8571fbdf7a3" providerId="ADAL" clId="{F1885738-3558-4F1D-A853-6162D828590A}" dt="2021-12-02T12:06:05.028" v="6329" actId="478"/>
          <ac:grpSpMkLst>
            <pc:docMk/>
            <pc:sldMk cId="1831795567" sldId="478"/>
            <ac:grpSpMk id="32" creationId="{01C6E760-EA11-4612-8D4A-A659B1F15061}"/>
          </ac:grpSpMkLst>
        </pc:grpChg>
        <pc:grpChg chg="del">
          <ac:chgData name="Strahil Birov" userId="4661203c-0e60-4970-b345-f8571fbdf7a3" providerId="ADAL" clId="{F1885738-3558-4F1D-A853-6162D828590A}" dt="2021-12-02T12:06:05.028" v="6329" actId="478"/>
          <ac:grpSpMkLst>
            <pc:docMk/>
            <pc:sldMk cId="1831795567" sldId="478"/>
            <ac:grpSpMk id="34" creationId="{40C26F8B-BC1A-41AA-BA00-A99AA0576FB1}"/>
          </ac:grpSpMkLst>
        </pc:grpChg>
        <pc:grpChg chg="del">
          <ac:chgData name="Strahil Birov" userId="4661203c-0e60-4970-b345-f8571fbdf7a3" providerId="ADAL" clId="{F1885738-3558-4F1D-A853-6162D828590A}" dt="2021-12-02T12:06:05.028" v="6329" actId="478"/>
          <ac:grpSpMkLst>
            <pc:docMk/>
            <pc:sldMk cId="1831795567" sldId="478"/>
            <ac:grpSpMk id="36" creationId="{AF9FAD85-701A-4111-9BE4-70A94CAC75F2}"/>
          </ac:grpSpMkLst>
        </pc:grpChg>
        <pc:picChg chg="mod">
          <ac:chgData name="Strahil Birov" userId="4661203c-0e60-4970-b345-f8571fbdf7a3" providerId="ADAL" clId="{F1885738-3558-4F1D-A853-6162D828590A}" dt="2021-12-02T12:06:47.732" v="6356" actId="1076"/>
          <ac:picMkLst>
            <pc:docMk/>
            <pc:sldMk cId="1831795567" sldId="478"/>
            <ac:picMk id="12" creationId="{D43A8879-0F35-46B6-A6AA-0936A33C8E59}"/>
          </ac:picMkLst>
        </pc:picChg>
        <pc:picChg chg="add mod">
          <ac:chgData name="Strahil Birov" userId="4661203c-0e60-4970-b345-f8571fbdf7a3" providerId="ADAL" clId="{F1885738-3558-4F1D-A853-6162D828590A}" dt="2021-12-02T12:06:13.373" v="6331" actId="1076"/>
          <ac:picMkLst>
            <pc:docMk/>
            <pc:sldMk cId="1831795567" sldId="478"/>
            <ac:picMk id="46" creationId="{25A2D759-A57B-4ECB-9221-B14F892F0A8A}"/>
          </ac:picMkLst>
        </pc:picChg>
        <pc:picChg chg="add mod">
          <ac:chgData name="Strahil Birov" userId="4661203c-0e60-4970-b345-f8571fbdf7a3" providerId="ADAL" clId="{F1885738-3558-4F1D-A853-6162D828590A}" dt="2021-12-02T12:06:13.373" v="6331" actId="1076"/>
          <ac:picMkLst>
            <pc:docMk/>
            <pc:sldMk cId="1831795567" sldId="478"/>
            <ac:picMk id="47" creationId="{B9C119FD-A282-4D53-BA13-EC25C085E057}"/>
          </ac:picMkLst>
        </pc:picChg>
        <pc:picChg chg="add mod">
          <ac:chgData name="Strahil Birov" userId="4661203c-0e60-4970-b345-f8571fbdf7a3" providerId="ADAL" clId="{F1885738-3558-4F1D-A853-6162D828590A}" dt="2021-12-02T12:06:13.373" v="6331" actId="1076"/>
          <ac:picMkLst>
            <pc:docMk/>
            <pc:sldMk cId="1831795567" sldId="478"/>
            <ac:picMk id="48" creationId="{AC1D8E26-0E2D-41D5-B521-E4470875C640}"/>
          </ac:picMkLst>
        </pc:picChg>
        <pc:picChg chg="add mod">
          <ac:chgData name="Strahil Birov" userId="4661203c-0e60-4970-b345-f8571fbdf7a3" providerId="ADAL" clId="{F1885738-3558-4F1D-A853-6162D828590A}" dt="2021-12-02T12:06:13.373" v="6331" actId="1076"/>
          <ac:picMkLst>
            <pc:docMk/>
            <pc:sldMk cId="1831795567" sldId="478"/>
            <ac:picMk id="49" creationId="{E3B55D7C-251A-4871-B313-B3AD11B2C0F7}"/>
          </ac:picMkLst>
        </pc:picChg>
        <pc:picChg chg="add mod">
          <ac:chgData name="Strahil Birov" userId="4661203c-0e60-4970-b345-f8571fbdf7a3" providerId="ADAL" clId="{F1885738-3558-4F1D-A853-6162D828590A}" dt="2021-12-02T12:06:13.373" v="6331" actId="1076"/>
          <ac:picMkLst>
            <pc:docMk/>
            <pc:sldMk cId="1831795567" sldId="478"/>
            <ac:picMk id="50" creationId="{180B750C-5303-4ADE-A767-B846172E23DD}"/>
          </ac:picMkLst>
        </pc:picChg>
      </pc:sldChg>
      <pc:sldChg chg="addSp delSp modSp add mod ord">
        <pc:chgData name="Strahil Birov" userId="4661203c-0e60-4970-b345-f8571fbdf7a3" providerId="ADAL" clId="{F1885738-3558-4F1D-A853-6162D828590A}" dt="2021-12-07T13:39:05.993" v="11899" actId="20577"/>
        <pc:sldMkLst>
          <pc:docMk/>
          <pc:sldMk cId="2401477130" sldId="478"/>
        </pc:sldMkLst>
        <pc:spChg chg="mod">
          <ac:chgData name="Strahil Birov" userId="4661203c-0e60-4970-b345-f8571fbdf7a3" providerId="ADAL" clId="{F1885738-3558-4F1D-A853-6162D828590A}" dt="2021-12-02T12:14:47.546" v="6657" actId="1035"/>
          <ac:spMkLst>
            <pc:docMk/>
            <pc:sldMk cId="2401477130" sldId="478"/>
            <ac:spMk id="2" creationId="{EA115A80-020B-48C7-8CA5-2CC8E28A3CF8}"/>
          </ac:spMkLst>
        </pc:spChg>
        <pc:spChg chg="del">
          <ac:chgData name="Strahil Birov" userId="4661203c-0e60-4970-b345-f8571fbdf7a3" providerId="ADAL" clId="{F1885738-3558-4F1D-A853-6162D828590A}" dt="2021-12-02T12:10:08.978" v="6404" actId="478"/>
          <ac:spMkLst>
            <pc:docMk/>
            <pc:sldMk cId="2401477130" sldId="478"/>
            <ac:spMk id="3" creationId="{7B21E9F4-95DA-4B76-9A32-F6080EF34DF2}"/>
          </ac:spMkLst>
        </pc:spChg>
        <pc:spChg chg="add mod">
          <ac:chgData name="Strahil Birov" userId="4661203c-0e60-4970-b345-f8571fbdf7a3" providerId="ADAL" clId="{F1885738-3558-4F1D-A853-6162D828590A}" dt="2021-12-06T16:07:23.508" v="9024" actId="553"/>
          <ac:spMkLst>
            <pc:docMk/>
            <pc:sldMk cId="2401477130" sldId="478"/>
            <ac:spMk id="3" creationId="{EAF4CC5E-65C4-4ECC-A8FF-D9E53B68B931}"/>
          </ac:spMkLst>
        </pc:spChg>
        <pc:spChg chg="del">
          <ac:chgData name="Strahil Birov" userId="4661203c-0e60-4970-b345-f8571fbdf7a3" providerId="ADAL" clId="{F1885738-3558-4F1D-A853-6162D828590A}" dt="2021-12-02T12:09:59.010" v="6403" actId="478"/>
          <ac:spMkLst>
            <pc:docMk/>
            <pc:sldMk cId="2401477130" sldId="478"/>
            <ac:spMk id="4" creationId="{1922CA72-40B6-4B4D-96DC-E767D4FB19CA}"/>
          </ac:spMkLst>
        </pc:spChg>
        <pc:spChg chg="del">
          <ac:chgData name="Strahil Birov" userId="4661203c-0e60-4970-b345-f8571fbdf7a3" providerId="ADAL" clId="{F1885738-3558-4F1D-A853-6162D828590A}" dt="2021-12-02T12:09:59.010" v="6403" actId="478"/>
          <ac:spMkLst>
            <pc:docMk/>
            <pc:sldMk cId="2401477130" sldId="478"/>
            <ac:spMk id="5" creationId="{4223942D-74F4-4F3D-9497-88F4D10B136E}"/>
          </ac:spMkLst>
        </pc:spChg>
        <pc:spChg chg="del">
          <ac:chgData name="Strahil Birov" userId="4661203c-0e60-4970-b345-f8571fbdf7a3" providerId="ADAL" clId="{F1885738-3558-4F1D-A853-6162D828590A}" dt="2021-12-02T12:09:59.010" v="6403" actId="478"/>
          <ac:spMkLst>
            <pc:docMk/>
            <pc:sldMk cId="2401477130" sldId="478"/>
            <ac:spMk id="6" creationId="{B363D34E-3652-48CE-9EB4-CF065EE259E1}"/>
          </ac:spMkLst>
        </pc:spChg>
        <pc:spChg chg="del">
          <ac:chgData name="Strahil Birov" userId="4661203c-0e60-4970-b345-f8571fbdf7a3" providerId="ADAL" clId="{F1885738-3558-4F1D-A853-6162D828590A}" dt="2021-12-02T12:09:59.010" v="6403" actId="478"/>
          <ac:spMkLst>
            <pc:docMk/>
            <pc:sldMk cId="2401477130" sldId="478"/>
            <ac:spMk id="7" creationId="{210E0086-0B19-4CD9-89A5-B029B933DB04}"/>
          </ac:spMkLst>
        </pc:spChg>
        <pc:spChg chg="del">
          <ac:chgData name="Strahil Birov" userId="4661203c-0e60-4970-b345-f8571fbdf7a3" providerId="ADAL" clId="{F1885738-3558-4F1D-A853-6162D828590A}" dt="2021-12-02T12:09:59.010" v="6403" actId="478"/>
          <ac:spMkLst>
            <pc:docMk/>
            <pc:sldMk cId="2401477130" sldId="478"/>
            <ac:spMk id="8" creationId="{00EEFD24-C802-4CEB-934B-AB2CE9E04C0C}"/>
          </ac:spMkLst>
        </pc:spChg>
        <pc:spChg chg="del">
          <ac:chgData name="Strahil Birov" userId="4661203c-0e60-4970-b345-f8571fbdf7a3" providerId="ADAL" clId="{F1885738-3558-4F1D-A853-6162D828590A}" dt="2021-12-02T12:09:59.010" v="6403" actId="478"/>
          <ac:spMkLst>
            <pc:docMk/>
            <pc:sldMk cId="2401477130" sldId="478"/>
            <ac:spMk id="9" creationId="{63CC1ECE-E9F9-4EDF-994B-CE1F891AB99B}"/>
          </ac:spMkLst>
        </pc:spChg>
        <pc:spChg chg="del">
          <ac:chgData name="Strahil Birov" userId="4661203c-0e60-4970-b345-f8571fbdf7a3" providerId="ADAL" clId="{F1885738-3558-4F1D-A853-6162D828590A}" dt="2021-12-02T12:09:59.010" v="6403" actId="478"/>
          <ac:spMkLst>
            <pc:docMk/>
            <pc:sldMk cId="2401477130" sldId="478"/>
            <ac:spMk id="10" creationId="{1F4265C6-D0D4-40AE-A514-4FA5D3092C28}"/>
          </ac:spMkLst>
        </pc:spChg>
        <pc:spChg chg="add mod">
          <ac:chgData name="Strahil Birov" userId="4661203c-0e60-4970-b345-f8571fbdf7a3" providerId="ADAL" clId="{F1885738-3558-4F1D-A853-6162D828590A}" dt="2021-12-07T13:38:27.993" v="11882" actId="20577"/>
          <ac:spMkLst>
            <pc:docMk/>
            <pc:sldMk cId="2401477130" sldId="478"/>
            <ac:spMk id="12" creationId="{FA1FF538-C57C-4AF0-838F-CF8E5D9AD01A}"/>
          </ac:spMkLst>
        </pc:spChg>
        <pc:spChg chg="add mod">
          <ac:chgData name="Strahil Birov" userId="4661203c-0e60-4970-b345-f8571fbdf7a3" providerId="ADAL" clId="{F1885738-3558-4F1D-A853-6162D828590A}" dt="2021-12-02T12:12:42.478" v="6567" actId="207"/>
          <ac:spMkLst>
            <pc:docMk/>
            <pc:sldMk cId="2401477130" sldId="478"/>
            <ac:spMk id="14" creationId="{C2F5E3D7-7284-453D-A4B9-C4BF4C9D7037}"/>
          </ac:spMkLst>
        </pc:spChg>
        <pc:spChg chg="add mod">
          <ac:chgData name="Strahil Birov" userId="4661203c-0e60-4970-b345-f8571fbdf7a3" providerId="ADAL" clId="{F1885738-3558-4F1D-A853-6162D828590A}" dt="2021-12-02T12:12:42.478" v="6567" actId="207"/>
          <ac:spMkLst>
            <pc:docMk/>
            <pc:sldMk cId="2401477130" sldId="478"/>
            <ac:spMk id="15" creationId="{0375D7BE-C13E-4B5C-9CC9-18484D7EE417}"/>
          </ac:spMkLst>
        </pc:spChg>
        <pc:spChg chg="add mod">
          <ac:chgData name="Strahil Birov" userId="4661203c-0e60-4970-b345-f8571fbdf7a3" providerId="ADAL" clId="{F1885738-3558-4F1D-A853-6162D828590A}" dt="2021-12-06T16:03:15.881" v="8893" actId="20577"/>
          <ac:spMkLst>
            <pc:docMk/>
            <pc:sldMk cId="2401477130" sldId="478"/>
            <ac:spMk id="16" creationId="{3431AA04-E877-4AA2-94BD-B77E16B425CB}"/>
          </ac:spMkLst>
        </pc:spChg>
        <pc:spChg chg="add mod">
          <ac:chgData name="Strahil Birov" userId="4661203c-0e60-4970-b345-f8571fbdf7a3" providerId="ADAL" clId="{F1885738-3558-4F1D-A853-6162D828590A}" dt="2021-12-02T12:12:42.478" v="6567" actId="207"/>
          <ac:spMkLst>
            <pc:docMk/>
            <pc:sldMk cId="2401477130" sldId="478"/>
            <ac:spMk id="17" creationId="{ABD11864-4E0A-4C0C-B098-C43E00539E36}"/>
          </ac:spMkLst>
        </pc:spChg>
        <pc:spChg chg="add mod">
          <ac:chgData name="Strahil Birov" userId="4661203c-0e60-4970-b345-f8571fbdf7a3" providerId="ADAL" clId="{F1885738-3558-4F1D-A853-6162D828590A}" dt="2021-12-02T12:12:42.478" v="6567" actId="207"/>
          <ac:spMkLst>
            <pc:docMk/>
            <pc:sldMk cId="2401477130" sldId="478"/>
            <ac:spMk id="18" creationId="{08A102E9-C4D4-45D9-86C5-838D8C9619D9}"/>
          </ac:spMkLst>
        </pc:spChg>
        <pc:spChg chg="add mod">
          <ac:chgData name="Strahil Birov" userId="4661203c-0e60-4970-b345-f8571fbdf7a3" providerId="ADAL" clId="{F1885738-3558-4F1D-A853-6162D828590A}" dt="2021-12-02T12:12:42.478" v="6567" actId="207"/>
          <ac:spMkLst>
            <pc:docMk/>
            <pc:sldMk cId="2401477130" sldId="478"/>
            <ac:spMk id="19" creationId="{A23C10A0-7D14-4A51-93DB-797C84484450}"/>
          </ac:spMkLst>
        </pc:spChg>
        <pc:spChg chg="add mod">
          <ac:chgData name="Strahil Birov" userId="4661203c-0e60-4970-b345-f8571fbdf7a3" providerId="ADAL" clId="{F1885738-3558-4F1D-A853-6162D828590A}" dt="2021-12-07T13:38:38.691" v="11885" actId="20577"/>
          <ac:spMkLst>
            <pc:docMk/>
            <pc:sldMk cId="2401477130" sldId="478"/>
            <ac:spMk id="20" creationId="{10ED487B-0108-4058-BC41-F5730933BC68}"/>
          </ac:spMkLst>
        </pc:spChg>
        <pc:spChg chg="add mod">
          <ac:chgData name="Strahil Birov" userId="4661203c-0e60-4970-b345-f8571fbdf7a3" providerId="ADAL" clId="{F1885738-3558-4F1D-A853-6162D828590A}" dt="2021-12-07T13:38:46.782" v="11888" actId="20577"/>
          <ac:spMkLst>
            <pc:docMk/>
            <pc:sldMk cId="2401477130" sldId="478"/>
            <ac:spMk id="21" creationId="{417922CD-C4F7-4254-9ECF-6D721FFA56DD}"/>
          </ac:spMkLst>
        </pc:spChg>
        <pc:spChg chg="add mod">
          <ac:chgData name="Strahil Birov" userId="4661203c-0e60-4970-b345-f8571fbdf7a3" providerId="ADAL" clId="{F1885738-3558-4F1D-A853-6162D828590A}" dt="2021-12-07T13:38:58.393" v="11893" actId="20577"/>
          <ac:spMkLst>
            <pc:docMk/>
            <pc:sldMk cId="2401477130" sldId="478"/>
            <ac:spMk id="22" creationId="{833150FD-B7C1-4D82-9F08-8E780CF58778}"/>
          </ac:spMkLst>
        </pc:spChg>
        <pc:spChg chg="add mod">
          <ac:chgData name="Strahil Birov" userId="4661203c-0e60-4970-b345-f8571fbdf7a3" providerId="ADAL" clId="{F1885738-3558-4F1D-A853-6162D828590A}" dt="2021-12-07T13:39:05.993" v="11899" actId="20577"/>
          <ac:spMkLst>
            <pc:docMk/>
            <pc:sldMk cId="2401477130" sldId="478"/>
            <ac:spMk id="23" creationId="{23D88696-3D79-4947-BFB9-2C292D09D910}"/>
          </ac:spMkLst>
        </pc:spChg>
        <pc:picChg chg="add del mod">
          <ac:chgData name="Strahil Birov" userId="4661203c-0e60-4970-b345-f8571fbdf7a3" providerId="ADAL" clId="{F1885738-3558-4F1D-A853-6162D828590A}" dt="2021-12-07T11:35:56.858" v="11430"/>
          <ac:picMkLst>
            <pc:docMk/>
            <pc:sldMk cId="2401477130" sldId="478"/>
            <ac:picMk id="24" creationId="{E291ABE7-F656-4221-A3D7-862F25CBC218}"/>
          </ac:picMkLst>
        </pc:picChg>
      </pc:sldChg>
      <pc:sldChg chg="add del">
        <pc:chgData name="Strahil Birov" userId="4661203c-0e60-4970-b345-f8571fbdf7a3" providerId="ADAL" clId="{F1885738-3558-4F1D-A853-6162D828590A}" dt="2021-12-02T12:05:57.280" v="6327" actId="2696"/>
        <pc:sldMkLst>
          <pc:docMk/>
          <pc:sldMk cId="3885644010" sldId="478"/>
        </pc:sldMkLst>
      </pc:sldChg>
      <pc:sldChg chg="addSp delSp modSp add mod addCm modCm">
        <pc:chgData name="Strahil Birov" userId="4661203c-0e60-4970-b345-f8571fbdf7a3" providerId="ADAL" clId="{F1885738-3558-4F1D-A853-6162D828590A}" dt="2021-12-06T14:53:52.607" v="8252" actId="20577"/>
        <pc:sldMkLst>
          <pc:docMk/>
          <pc:sldMk cId="4173679818" sldId="479"/>
        </pc:sldMkLst>
        <pc:spChg chg="mod">
          <ac:chgData name="Strahil Birov" userId="4661203c-0e60-4970-b345-f8571fbdf7a3" providerId="ADAL" clId="{F1885738-3558-4F1D-A853-6162D828590A}" dt="2021-12-06T14:53:52.607" v="8252" actId="20577"/>
          <ac:spMkLst>
            <pc:docMk/>
            <pc:sldMk cId="4173679818" sldId="479"/>
            <ac:spMk id="3" creationId="{5D48FED4-F897-4F97-8530-07C232D3D119}"/>
          </ac:spMkLst>
        </pc:spChg>
        <pc:spChg chg="mod">
          <ac:chgData name="Strahil Birov" userId="4661203c-0e60-4970-b345-f8571fbdf7a3" providerId="ADAL" clId="{F1885738-3558-4F1D-A853-6162D828590A}" dt="2021-12-02T14:54:21.671" v="7767" actId="1038"/>
          <ac:spMkLst>
            <pc:docMk/>
            <pc:sldMk cId="4173679818" sldId="479"/>
            <ac:spMk id="12" creationId="{BE0C65FC-87A2-4787-8002-4D97C577670B}"/>
          </ac:spMkLst>
        </pc:spChg>
        <pc:spChg chg="mod">
          <ac:chgData name="Strahil Birov" userId="4661203c-0e60-4970-b345-f8571fbdf7a3" providerId="ADAL" clId="{F1885738-3558-4F1D-A853-6162D828590A}" dt="2021-12-02T14:47:45.921" v="7463" actId="14100"/>
          <ac:spMkLst>
            <pc:docMk/>
            <pc:sldMk cId="4173679818" sldId="479"/>
            <ac:spMk id="37" creationId="{8A120ED5-C632-435B-B170-EA1A20554BD6}"/>
          </ac:spMkLst>
        </pc:spChg>
        <pc:spChg chg="mod">
          <ac:chgData name="Strahil Birov" userId="4661203c-0e60-4970-b345-f8571fbdf7a3" providerId="ADAL" clId="{F1885738-3558-4F1D-A853-6162D828590A}" dt="2021-12-02T14:54:21.671" v="7767" actId="1038"/>
          <ac:spMkLst>
            <pc:docMk/>
            <pc:sldMk cId="4173679818" sldId="479"/>
            <ac:spMk id="41" creationId="{6CC9F4D0-D62A-43E0-B527-B459EF0BB7F4}"/>
          </ac:spMkLst>
        </pc:spChg>
        <pc:spChg chg="mod">
          <ac:chgData name="Strahil Birov" userId="4661203c-0e60-4970-b345-f8571fbdf7a3" providerId="ADAL" clId="{F1885738-3558-4F1D-A853-6162D828590A}" dt="2021-12-02T14:50:11.215" v="7659"/>
          <ac:spMkLst>
            <pc:docMk/>
            <pc:sldMk cId="4173679818" sldId="479"/>
            <ac:spMk id="42" creationId="{6E4073CD-E830-4BB2-B965-CE37411EE919}"/>
          </ac:spMkLst>
        </pc:spChg>
        <pc:spChg chg="mod">
          <ac:chgData name="Strahil Birov" userId="4661203c-0e60-4970-b345-f8571fbdf7a3" providerId="ADAL" clId="{F1885738-3558-4F1D-A853-6162D828590A}" dt="2021-12-02T14:50:11.215" v="7659"/>
          <ac:spMkLst>
            <pc:docMk/>
            <pc:sldMk cId="4173679818" sldId="479"/>
            <ac:spMk id="44" creationId="{88D258F4-770C-48DA-8274-6E87BA44C66D}"/>
          </ac:spMkLst>
        </pc:spChg>
        <pc:spChg chg="del mod">
          <ac:chgData name="Strahil Birov" userId="4661203c-0e60-4970-b345-f8571fbdf7a3" providerId="ADAL" clId="{F1885738-3558-4F1D-A853-6162D828590A}" dt="2021-12-02T14:49:21.396" v="7579" actId="478"/>
          <ac:spMkLst>
            <pc:docMk/>
            <pc:sldMk cId="4173679818" sldId="479"/>
            <ac:spMk id="46" creationId="{3FFEF989-9526-42AE-B69E-E6BD22532AF6}"/>
          </ac:spMkLst>
        </pc:spChg>
        <pc:spChg chg="add mod">
          <ac:chgData name="Strahil Birov" userId="4661203c-0e60-4970-b345-f8571fbdf7a3" providerId="ADAL" clId="{F1885738-3558-4F1D-A853-6162D828590A}" dt="2021-12-02T14:54:52.956" v="7818" actId="20577"/>
          <ac:spMkLst>
            <pc:docMk/>
            <pc:sldMk cId="4173679818" sldId="479"/>
            <ac:spMk id="47" creationId="{6AC7509A-76FD-463E-AD3D-CD969C1F4596}"/>
          </ac:spMkLst>
        </pc:spChg>
        <pc:spChg chg="del">
          <ac:chgData name="Strahil Birov" userId="4661203c-0e60-4970-b345-f8571fbdf7a3" providerId="ADAL" clId="{F1885738-3558-4F1D-A853-6162D828590A}" dt="2021-12-02T14:49:23.552" v="7582" actId="478"/>
          <ac:spMkLst>
            <pc:docMk/>
            <pc:sldMk cId="4173679818" sldId="479"/>
            <ac:spMk id="49" creationId="{DE5697C3-DC3D-43F1-8F0F-6E815A6276B1}"/>
          </ac:spMkLst>
        </pc:spChg>
        <pc:spChg chg="del">
          <ac:chgData name="Strahil Birov" userId="4661203c-0e60-4970-b345-f8571fbdf7a3" providerId="ADAL" clId="{F1885738-3558-4F1D-A853-6162D828590A}" dt="2021-12-02T14:49:29.926" v="7584" actId="478"/>
          <ac:spMkLst>
            <pc:docMk/>
            <pc:sldMk cId="4173679818" sldId="479"/>
            <ac:spMk id="52" creationId="{BDB3EFE9-914B-484D-AF82-9F5EF66DA3B2}"/>
          </ac:spMkLst>
        </pc:spChg>
        <pc:spChg chg="del">
          <ac:chgData name="Strahil Birov" userId="4661203c-0e60-4970-b345-f8571fbdf7a3" providerId="ADAL" clId="{F1885738-3558-4F1D-A853-6162D828590A}" dt="2021-12-02T14:49:29.926" v="7584" actId="478"/>
          <ac:spMkLst>
            <pc:docMk/>
            <pc:sldMk cId="4173679818" sldId="479"/>
            <ac:spMk id="55" creationId="{8EE874BB-23DB-4343-BF45-CA72FE01255B}"/>
          </ac:spMkLst>
        </pc:spChg>
        <pc:spChg chg="del">
          <ac:chgData name="Strahil Birov" userId="4661203c-0e60-4970-b345-f8571fbdf7a3" providerId="ADAL" clId="{F1885738-3558-4F1D-A853-6162D828590A}" dt="2021-12-02T14:49:29.926" v="7584" actId="478"/>
          <ac:spMkLst>
            <pc:docMk/>
            <pc:sldMk cId="4173679818" sldId="479"/>
            <ac:spMk id="58" creationId="{B2761317-B9AA-46B1-ACAF-A76F532CCFDD}"/>
          </ac:spMkLst>
        </pc:spChg>
        <pc:spChg chg="del">
          <ac:chgData name="Strahil Birov" userId="4661203c-0e60-4970-b345-f8571fbdf7a3" providerId="ADAL" clId="{F1885738-3558-4F1D-A853-6162D828590A}" dt="2021-12-02T14:49:29.926" v="7584" actId="478"/>
          <ac:spMkLst>
            <pc:docMk/>
            <pc:sldMk cId="4173679818" sldId="479"/>
            <ac:spMk id="64" creationId="{13ABF159-377E-4580-8CC5-E9E0EDCA6603}"/>
          </ac:spMkLst>
        </pc:spChg>
        <pc:spChg chg="mod">
          <ac:chgData name="Strahil Birov" userId="4661203c-0e60-4970-b345-f8571fbdf7a3" providerId="ADAL" clId="{F1885738-3558-4F1D-A853-6162D828590A}" dt="2021-12-02T14:54:21.671" v="7767" actId="1038"/>
          <ac:spMkLst>
            <pc:docMk/>
            <pc:sldMk cId="4173679818" sldId="479"/>
            <ac:spMk id="67" creationId="{9B3D5C07-A13A-49C3-AD13-0FD0EB000FC4}"/>
          </ac:spMkLst>
        </pc:spChg>
        <pc:spChg chg="mod">
          <ac:chgData name="Strahil Birov" userId="4661203c-0e60-4970-b345-f8571fbdf7a3" providerId="ADAL" clId="{F1885738-3558-4F1D-A853-6162D828590A}" dt="2021-12-02T14:47:57.244" v="7485" actId="20577"/>
          <ac:spMkLst>
            <pc:docMk/>
            <pc:sldMk cId="4173679818" sldId="479"/>
            <ac:spMk id="68" creationId="{AD9D861C-531F-45F6-8D30-82E58F08EFDF}"/>
          </ac:spMkLst>
        </pc:spChg>
        <pc:grpChg chg="add mod">
          <ac:chgData name="Strahil Birov" userId="4661203c-0e60-4970-b345-f8571fbdf7a3" providerId="ADAL" clId="{F1885738-3558-4F1D-A853-6162D828590A}" dt="2021-12-02T14:54:24.335" v="7771" actId="1036"/>
          <ac:grpSpMkLst>
            <pc:docMk/>
            <pc:sldMk cId="4173679818" sldId="479"/>
            <ac:grpSpMk id="36" creationId="{A034FB69-2C23-40C5-A162-96FDFE5F15B7}"/>
          </ac:grpSpMkLst>
        </pc:grpChg>
        <pc:grpChg chg="mod">
          <ac:chgData name="Strahil Birov" userId="4661203c-0e60-4970-b345-f8571fbdf7a3" providerId="ADAL" clId="{F1885738-3558-4F1D-A853-6162D828590A}" dt="2021-12-02T14:50:11.215" v="7659"/>
          <ac:grpSpMkLst>
            <pc:docMk/>
            <pc:sldMk cId="4173679818" sldId="479"/>
            <ac:grpSpMk id="38" creationId="{E550992B-5C7D-48D2-9D77-912EA2A7371C}"/>
          </ac:grpSpMkLst>
        </pc:grpChg>
        <pc:grpChg chg="mod">
          <ac:chgData name="Strahil Birov" userId="4661203c-0e60-4970-b345-f8571fbdf7a3" providerId="ADAL" clId="{F1885738-3558-4F1D-A853-6162D828590A}" dt="2021-12-02T14:50:11.215" v="7659"/>
          <ac:grpSpMkLst>
            <pc:docMk/>
            <pc:sldMk cId="4173679818" sldId="479"/>
            <ac:grpSpMk id="39" creationId="{6B7DE046-47E7-43C2-B776-CB6CDB07F9ED}"/>
          </ac:grpSpMkLst>
        </pc:grpChg>
        <pc:picChg chg="add mod">
          <ac:chgData name="Strahil Birov" userId="4661203c-0e60-4970-b345-f8571fbdf7a3" providerId="ADAL" clId="{F1885738-3558-4F1D-A853-6162D828590A}" dt="2021-12-02T14:54:21.671" v="7767" actId="1038"/>
          <ac:picMkLst>
            <pc:docMk/>
            <pc:sldMk cId="4173679818" sldId="479"/>
            <ac:picMk id="5" creationId="{3CE3022B-17C0-45DB-B887-5AA589BB7426}"/>
          </ac:picMkLst>
        </pc:picChg>
        <pc:picChg chg="add mod ord">
          <ac:chgData name="Strahil Birov" userId="4661203c-0e60-4970-b345-f8571fbdf7a3" providerId="ADAL" clId="{F1885738-3558-4F1D-A853-6162D828590A}" dt="2021-12-02T14:54:21.671" v="7767" actId="1038"/>
          <ac:picMkLst>
            <pc:docMk/>
            <pc:sldMk cId="4173679818" sldId="479"/>
            <ac:picMk id="13" creationId="{9A94BF9E-837A-4C45-BB0F-D142F9AF7074}"/>
          </ac:picMkLst>
        </pc:picChg>
        <pc:picChg chg="add mod">
          <ac:chgData name="Strahil Birov" userId="4661203c-0e60-4970-b345-f8571fbdf7a3" providerId="ADAL" clId="{F1885738-3558-4F1D-A853-6162D828590A}" dt="2021-12-02T14:54:21.671" v="7767" actId="1038"/>
          <ac:picMkLst>
            <pc:docMk/>
            <pc:sldMk cId="4173679818" sldId="479"/>
            <ac:picMk id="15" creationId="{19421F5A-7B58-4429-8D81-08D35869CB81}"/>
          </ac:picMkLst>
        </pc:picChg>
        <pc:picChg chg="del">
          <ac:chgData name="Strahil Birov" userId="4661203c-0e60-4970-b345-f8571fbdf7a3" providerId="ADAL" clId="{F1885738-3558-4F1D-A853-6162D828590A}" dt="2021-12-02T14:47:48.854" v="7465" actId="478"/>
          <ac:picMkLst>
            <pc:docMk/>
            <pc:sldMk cId="4173679818" sldId="479"/>
            <ac:picMk id="40" creationId="{37F04AE0-DF96-43D0-9553-E4BF9814F74A}"/>
          </ac:picMkLst>
        </pc:picChg>
        <pc:picChg chg="del">
          <ac:chgData name="Strahil Birov" userId="4661203c-0e60-4970-b345-f8571fbdf7a3" providerId="ADAL" clId="{F1885738-3558-4F1D-A853-6162D828590A}" dt="2021-12-02T14:47:49.679" v="7466" actId="478"/>
          <ac:picMkLst>
            <pc:docMk/>
            <pc:sldMk cId="4173679818" sldId="479"/>
            <ac:picMk id="43" creationId="{20A35ABE-D2A0-4BB9-9DA9-EA153A416317}"/>
          </ac:picMkLst>
        </pc:picChg>
        <pc:picChg chg="del">
          <ac:chgData name="Strahil Birov" userId="4661203c-0e60-4970-b345-f8571fbdf7a3" providerId="ADAL" clId="{F1885738-3558-4F1D-A853-6162D828590A}" dt="2021-12-02T14:49:21.773" v="7580" actId="478"/>
          <ac:picMkLst>
            <pc:docMk/>
            <pc:sldMk cId="4173679818" sldId="479"/>
            <ac:picMk id="45" creationId="{2A148B74-5A2C-45C4-870D-24C3C6A16FF4}"/>
          </ac:picMkLst>
        </pc:picChg>
        <pc:picChg chg="del">
          <ac:chgData name="Strahil Birov" userId="4661203c-0e60-4970-b345-f8571fbdf7a3" providerId="ADAL" clId="{F1885738-3558-4F1D-A853-6162D828590A}" dt="2021-12-02T14:49:22.514" v="7581" actId="478"/>
          <ac:picMkLst>
            <pc:docMk/>
            <pc:sldMk cId="4173679818" sldId="479"/>
            <ac:picMk id="48" creationId="{AD7E2447-EC91-4E35-B2C4-A22AA36B8C47}"/>
          </ac:picMkLst>
        </pc:picChg>
        <pc:picChg chg="del">
          <ac:chgData name="Strahil Birov" userId="4661203c-0e60-4970-b345-f8571fbdf7a3" providerId="ADAL" clId="{F1885738-3558-4F1D-A853-6162D828590A}" dt="2021-12-02T14:49:24.365" v="7583" actId="478"/>
          <ac:picMkLst>
            <pc:docMk/>
            <pc:sldMk cId="4173679818" sldId="479"/>
            <ac:picMk id="51" creationId="{39D8217B-18D3-4A84-BAF9-DAA25072AA70}"/>
          </ac:picMkLst>
        </pc:picChg>
        <pc:picChg chg="del">
          <ac:chgData name="Strahil Birov" userId="4661203c-0e60-4970-b345-f8571fbdf7a3" providerId="ADAL" clId="{F1885738-3558-4F1D-A853-6162D828590A}" dt="2021-12-02T14:49:29.926" v="7584" actId="478"/>
          <ac:picMkLst>
            <pc:docMk/>
            <pc:sldMk cId="4173679818" sldId="479"/>
            <ac:picMk id="54" creationId="{53FF9810-F284-4DB0-BF9C-C1020DE4EB4C}"/>
          </ac:picMkLst>
        </pc:picChg>
        <pc:picChg chg="del">
          <ac:chgData name="Strahil Birov" userId="4661203c-0e60-4970-b345-f8571fbdf7a3" providerId="ADAL" clId="{F1885738-3558-4F1D-A853-6162D828590A}" dt="2021-12-02T14:49:29.926" v="7584" actId="478"/>
          <ac:picMkLst>
            <pc:docMk/>
            <pc:sldMk cId="4173679818" sldId="479"/>
            <ac:picMk id="57" creationId="{4940E7C2-8836-4A77-9961-636E961BB555}"/>
          </ac:picMkLst>
        </pc:picChg>
        <pc:picChg chg="del">
          <ac:chgData name="Strahil Birov" userId="4661203c-0e60-4970-b345-f8571fbdf7a3" providerId="ADAL" clId="{F1885738-3558-4F1D-A853-6162D828590A}" dt="2021-12-02T14:49:29.926" v="7584" actId="478"/>
          <ac:picMkLst>
            <pc:docMk/>
            <pc:sldMk cId="4173679818" sldId="479"/>
            <ac:picMk id="61" creationId="{E58A2AB0-585C-44F7-B809-1768206DAED2}"/>
          </ac:picMkLst>
        </pc:picChg>
        <pc:picChg chg="del">
          <ac:chgData name="Strahil Birov" userId="4661203c-0e60-4970-b345-f8571fbdf7a3" providerId="ADAL" clId="{F1885738-3558-4F1D-A853-6162D828590A}" dt="2021-12-02T14:47:48.443" v="7464" actId="478"/>
          <ac:picMkLst>
            <pc:docMk/>
            <pc:sldMk cId="4173679818" sldId="479"/>
            <ac:picMk id="66" creationId="{143DCA7F-7368-4AB6-B7C3-1DF84010B9BD}"/>
          </ac:picMkLst>
        </pc:picChg>
      </pc:sldChg>
      <pc:sldChg chg="addSp delSp modSp add mod">
        <pc:chgData name="Strahil Birov" userId="4661203c-0e60-4970-b345-f8571fbdf7a3" providerId="ADAL" clId="{F1885738-3558-4F1D-A853-6162D828590A}" dt="2021-12-06T17:21:26.288" v="10505"/>
        <pc:sldMkLst>
          <pc:docMk/>
          <pc:sldMk cId="1479752248" sldId="480"/>
        </pc:sldMkLst>
        <pc:spChg chg="del mod">
          <ac:chgData name="Strahil Birov" userId="4661203c-0e60-4970-b345-f8571fbdf7a3" providerId="ADAL" clId="{F1885738-3558-4F1D-A853-6162D828590A}" dt="2021-12-06T17:21:24.922" v="10503" actId="21"/>
          <ac:spMkLst>
            <pc:docMk/>
            <pc:sldMk cId="1479752248" sldId="480"/>
            <ac:spMk id="5" creationId="{3694FCD6-CF79-4EEA-8327-FC76BF248B8F}"/>
          </ac:spMkLst>
        </pc:spChg>
        <pc:spChg chg="add del mod">
          <ac:chgData name="Strahil Birov" userId="4661203c-0e60-4970-b345-f8571fbdf7a3" providerId="ADAL" clId="{F1885738-3558-4F1D-A853-6162D828590A}" dt="2021-12-06T17:21:26.079" v="10504" actId="478"/>
          <ac:spMkLst>
            <pc:docMk/>
            <pc:sldMk cId="1479752248" sldId="480"/>
            <ac:spMk id="6" creationId="{60CB6BA3-7A46-44B9-B6DC-11D24A6BB5AE}"/>
          </ac:spMkLst>
        </pc:spChg>
        <pc:spChg chg="add mod">
          <ac:chgData name="Strahil Birov" userId="4661203c-0e60-4970-b345-f8571fbdf7a3" providerId="ADAL" clId="{F1885738-3558-4F1D-A853-6162D828590A}" dt="2021-12-06T17:21:26.288" v="10505"/>
          <ac:spMkLst>
            <pc:docMk/>
            <pc:sldMk cId="1479752248" sldId="480"/>
            <ac:spMk id="8" creationId="{AE01C245-92F1-4961-AB57-09332029214F}"/>
          </ac:spMkLst>
        </pc:spChg>
      </pc:sldChg>
      <pc:sldChg chg="add del setBg">
        <pc:chgData name="Strahil Birov" userId="4661203c-0e60-4970-b345-f8571fbdf7a3" providerId="ADAL" clId="{F1885738-3558-4F1D-A853-6162D828590A}" dt="2021-12-06T16:17:58.506" v="9037"/>
        <pc:sldMkLst>
          <pc:docMk/>
          <pc:sldMk cId="2692905928" sldId="480"/>
        </pc:sldMkLst>
      </pc:sldChg>
      <pc:sldChg chg="add del">
        <pc:chgData name="Strahil Birov" userId="4661203c-0e60-4970-b345-f8571fbdf7a3" providerId="ADAL" clId="{F1885738-3558-4F1D-A853-6162D828590A}" dt="2021-12-06T16:17:49.757" v="9035" actId="47"/>
        <pc:sldMkLst>
          <pc:docMk/>
          <pc:sldMk cId="4042298267" sldId="480"/>
        </pc:sldMkLst>
      </pc:sldChg>
      <pc:sldChg chg="add del setBg">
        <pc:chgData name="Strahil Birov" userId="4661203c-0e60-4970-b345-f8571fbdf7a3" providerId="ADAL" clId="{F1885738-3558-4F1D-A853-6162D828590A}" dt="2021-12-07T11:36:48.648" v="11448" actId="47"/>
        <pc:sldMkLst>
          <pc:docMk/>
          <pc:sldMk cId="2182868782" sldId="481"/>
        </pc:sldMkLst>
      </pc:sldChg>
      <pc:sldChg chg="addSp modSp new del mod modClrScheme chgLayout">
        <pc:chgData name="Strahil Birov" userId="4661203c-0e60-4970-b345-f8571fbdf7a3" providerId="ADAL" clId="{F1885738-3558-4F1D-A853-6162D828590A}" dt="2021-12-07T11:22:20.006" v="11408" actId="47"/>
        <pc:sldMkLst>
          <pc:docMk/>
          <pc:sldMk cId="2571926561" sldId="481"/>
        </pc:sldMkLst>
        <pc:spChg chg="add mod">
          <ac:chgData name="Strahil Birov" userId="4661203c-0e60-4970-b345-f8571fbdf7a3" providerId="ADAL" clId="{F1885738-3558-4F1D-A853-6162D828590A}" dt="2021-12-07T11:21:42.128" v="11389" actId="700"/>
          <ac:spMkLst>
            <pc:docMk/>
            <pc:sldMk cId="2571926561" sldId="481"/>
            <ac:spMk id="2" creationId="{49D62C39-872C-465C-BE29-5C4AFB822422}"/>
          </ac:spMkLst>
        </pc:spChg>
        <pc:spChg chg="add mod">
          <ac:chgData name="Strahil Birov" userId="4661203c-0e60-4970-b345-f8571fbdf7a3" providerId="ADAL" clId="{F1885738-3558-4F1D-A853-6162D828590A}" dt="2021-12-07T11:21:42.128" v="11389" actId="700"/>
          <ac:spMkLst>
            <pc:docMk/>
            <pc:sldMk cId="2571926561" sldId="481"/>
            <ac:spMk id="3" creationId="{39DB2F64-B26E-4532-BF82-927E0E2359F8}"/>
          </ac:spMkLst>
        </pc:spChg>
        <pc:spChg chg="add mod">
          <ac:chgData name="Strahil Birov" userId="4661203c-0e60-4970-b345-f8571fbdf7a3" providerId="ADAL" clId="{F1885738-3558-4F1D-A853-6162D828590A}" dt="2021-12-07T11:21:42.128" v="11389" actId="700"/>
          <ac:spMkLst>
            <pc:docMk/>
            <pc:sldMk cId="2571926561" sldId="481"/>
            <ac:spMk id="4" creationId="{7859A512-816D-4526-9496-466AFF3A30CF}"/>
          </ac:spMkLst>
        </pc:spChg>
        <pc:spChg chg="add mod">
          <ac:chgData name="Strahil Birov" userId="4661203c-0e60-4970-b345-f8571fbdf7a3" providerId="ADAL" clId="{F1885738-3558-4F1D-A853-6162D828590A}" dt="2021-12-07T11:22:17.298" v="11407" actId="207"/>
          <ac:spMkLst>
            <pc:docMk/>
            <pc:sldMk cId="2571926561" sldId="481"/>
            <ac:spMk id="5" creationId="{CFAA3314-0579-4A7B-8A68-6C6B772047BF}"/>
          </ac:spMkLst>
        </pc:spChg>
      </pc:sldChg>
      <pc:sldChg chg="addSp delSp modSp add del mod ord">
        <pc:chgData name="Strahil Birov" userId="4661203c-0e60-4970-b345-f8571fbdf7a3" providerId="ADAL" clId="{F1885738-3558-4F1D-A853-6162D828590A}" dt="2021-12-07T11:44:42.475" v="11863" actId="47"/>
        <pc:sldMkLst>
          <pc:docMk/>
          <pc:sldMk cId="2872034815" sldId="481"/>
        </pc:sldMkLst>
        <pc:spChg chg="mod">
          <ac:chgData name="Strahil Birov" userId="4661203c-0e60-4970-b345-f8571fbdf7a3" providerId="ADAL" clId="{F1885738-3558-4F1D-A853-6162D828590A}" dt="2021-12-07T11:37:08.174" v="11475" actId="20577"/>
          <ac:spMkLst>
            <pc:docMk/>
            <pc:sldMk cId="2872034815" sldId="481"/>
            <ac:spMk id="4" creationId="{4F4C20DC-73AE-41B5-8359-58E770C9BCA9}"/>
          </ac:spMkLst>
        </pc:spChg>
        <pc:spChg chg="mod">
          <ac:chgData name="Strahil Birov" userId="4661203c-0e60-4970-b345-f8571fbdf7a3" providerId="ADAL" clId="{F1885738-3558-4F1D-A853-6162D828590A}" dt="2021-12-07T11:38:21.021" v="11708" actId="1035"/>
          <ac:spMkLst>
            <pc:docMk/>
            <pc:sldMk cId="2872034815" sldId="481"/>
            <ac:spMk id="8" creationId="{96463147-0B0D-4EA3-9FDC-DD9FA24CFF9D}"/>
          </ac:spMkLst>
        </pc:spChg>
        <pc:spChg chg="del">
          <ac:chgData name="Strahil Birov" userId="4661203c-0e60-4970-b345-f8571fbdf7a3" providerId="ADAL" clId="{F1885738-3558-4F1D-A853-6162D828590A}" dt="2021-12-07T11:38:15.958" v="11702" actId="478"/>
          <ac:spMkLst>
            <pc:docMk/>
            <pc:sldMk cId="2872034815" sldId="481"/>
            <ac:spMk id="13" creationId="{EE54174D-F493-44F8-97F4-400E06F0ADC6}"/>
          </ac:spMkLst>
        </pc:spChg>
        <pc:spChg chg="del">
          <ac:chgData name="Strahil Birov" userId="4661203c-0e60-4970-b345-f8571fbdf7a3" providerId="ADAL" clId="{F1885738-3558-4F1D-A853-6162D828590A}" dt="2021-12-07T11:38:19.246" v="11704" actId="478"/>
          <ac:spMkLst>
            <pc:docMk/>
            <pc:sldMk cId="2872034815" sldId="481"/>
            <ac:spMk id="18" creationId="{987A41C8-1359-4EDB-A0DB-947865518F62}"/>
          </ac:spMkLst>
        </pc:spChg>
        <pc:spChg chg="del">
          <ac:chgData name="Strahil Birov" userId="4661203c-0e60-4970-b345-f8571fbdf7a3" providerId="ADAL" clId="{F1885738-3558-4F1D-A853-6162D828590A}" dt="2021-12-07T11:38:19.246" v="11704" actId="478"/>
          <ac:spMkLst>
            <pc:docMk/>
            <pc:sldMk cId="2872034815" sldId="481"/>
            <ac:spMk id="23" creationId="{E7421677-652F-4798-8518-65AFB9339B7F}"/>
          </ac:spMkLst>
        </pc:spChg>
        <pc:grpChg chg="add mod">
          <ac:chgData name="Strahil Birov" userId="4661203c-0e60-4970-b345-f8571fbdf7a3" providerId="ADAL" clId="{F1885738-3558-4F1D-A853-6162D828590A}" dt="2021-12-07T11:37:20.455" v="11476" actId="164"/>
          <ac:grpSpMkLst>
            <pc:docMk/>
            <pc:sldMk cId="2872034815" sldId="481"/>
            <ac:grpSpMk id="2" creationId="{28D857FC-7B44-4A9F-B718-8D3B32B07805}"/>
          </ac:grpSpMkLst>
        </pc:grpChg>
        <pc:grpChg chg="mod">
          <ac:chgData name="Strahil Birov" userId="4661203c-0e60-4970-b345-f8571fbdf7a3" providerId="ADAL" clId="{F1885738-3558-4F1D-A853-6162D828590A}" dt="2021-12-07T11:37:20.455" v="11476" actId="164"/>
          <ac:grpSpMkLst>
            <pc:docMk/>
            <pc:sldMk cId="2872034815" sldId="481"/>
            <ac:grpSpMk id="5" creationId="{659BA216-D03C-48C1-8C7B-3C465F68B839}"/>
          </ac:grpSpMkLst>
        </pc:grpChg>
        <pc:grpChg chg="mod">
          <ac:chgData name="Strahil Birov" userId="4661203c-0e60-4970-b345-f8571fbdf7a3" providerId="ADAL" clId="{F1885738-3558-4F1D-A853-6162D828590A}" dt="2021-12-07T11:37:20.455" v="11476" actId="164"/>
          <ac:grpSpMkLst>
            <pc:docMk/>
            <pc:sldMk cId="2872034815" sldId="481"/>
            <ac:grpSpMk id="9" creationId="{D7EA78F2-DDF8-478F-BC86-694A74226AB1}"/>
          </ac:grpSpMkLst>
        </pc:grpChg>
        <pc:grpChg chg="del">
          <ac:chgData name="Strahil Birov" userId="4661203c-0e60-4970-b345-f8571fbdf7a3" providerId="ADAL" clId="{F1885738-3558-4F1D-A853-6162D828590A}" dt="2021-12-07T11:38:18.094" v="11703" actId="478"/>
          <ac:grpSpMkLst>
            <pc:docMk/>
            <pc:sldMk cId="2872034815" sldId="481"/>
            <ac:grpSpMk id="11" creationId="{ABD95D2D-794B-4EBE-A731-D70BE75505D5}"/>
          </ac:grpSpMkLst>
        </pc:grpChg>
        <pc:grpChg chg="del">
          <ac:chgData name="Strahil Birov" userId="4661203c-0e60-4970-b345-f8571fbdf7a3" providerId="ADAL" clId="{F1885738-3558-4F1D-A853-6162D828590A}" dt="2021-12-07T11:38:18.094" v="11703" actId="478"/>
          <ac:grpSpMkLst>
            <pc:docMk/>
            <pc:sldMk cId="2872034815" sldId="481"/>
            <ac:grpSpMk id="14" creationId="{5D9472A4-8550-4480-B9D7-B8C9AC0EC1CD}"/>
          </ac:grpSpMkLst>
        </pc:grpChg>
        <pc:grpChg chg="del">
          <ac:chgData name="Strahil Birov" userId="4661203c-0e60-4970-b345-f8571fbdf7a3" providerId="ADAL" clId="{F1885738-3558-4F1D-A853-6162D828590A}" dt="2021-12-07T11:38:19.246" v="11704" actId="478"/>
          <ac:grpSpMkLst>
            <pc:docMk/>
            <pc:sldMk cId="2872034815" sldId="481"/>
            <ac:grpSpMk id="16" creationId="{9CD256F2-7A8B-4805-9CA5-888F701AED9C}"/>
          </ac:grpSpMkLst>
        </pc:grpChg>
        <pc:grpChg chg="del">
          <ac:chgData name="Strahil Birov" userId="4661203c-0e60-4970-b345-f8571fbdf7a3" providerId="ADAL" clId="{F1885738-3558-4F1D-A853-6162D828590A}" dt="2021-12-07T11:38:19.246" v="11704" actId="478"/>
          <ac:grpSpMkLst>
            <pc:docMk/>
            <pc:sldMk cId="2872034815" sldId="481"/>
            <ac:grpSpMk id="19" creationId="{41CA9223-5F24-494E-AB05-B283FA204AE3}"/>
          </ac:grpSpMkLst>
        </pc:grpChg>
        <pc:grpChg chg="del">
          <ac:chgData name="Strahil Birov" userId="4661203c-0e60-4970-b345-f8571fbdf7a3" providerId="ADAL" clId="{F1885738-3558-4F1D-A853-6162D828590A}" dt="2021-12-07T11:38:19.246" v="11704" actId="478"/>
          <ac:grpSpMkLst>
            <pc:docMk/>
            <pc:sldMk cId="2872034815" sldId="481"/>
            <ac:grpSpMk id="21" creationId="{FE38AC86-7A30-49A3-B60C-B49984AB8D49}"/>
          </ac:grpSpMkLst>
        </pc:grpChg>
        <pc:grpChg chg="del">
          <ac:chgData name="Strahil Birov" userId="4661203c-0e60-4970-b345-f8571fbdf7a3" providerId="ADAL" clId="{F1885738-3558-4F1D-A853-6162D828590A}" dt="2021-12-07T11:38:19.246" v="11704" actId="478"/>
          <ac:grpSpMkLst>
            <pc:docMk/>
            <pc:sldMk cId="2872034815" sldId="481"/>
            <ac:grpSpMk id="24" creationId="{96FA712F-AE32-464C-BE13-19C246AB941B}"/>
          </ac:grpSpMkLst>
        </pc:grpChg>
      </pc:sldChg>
      <pc:sldChg chg="addSp modSp new del mod modClrScheme chgLayout">
        <pc:chgData name="Strahil Birov" userId="4661203c-0e60-4970-b345-f8571fbdf7a3" providerId="ADAL" clId="{F1885738-3558-4F1D-A853-6162D828590A}" dt="2021-12-07T11:22:59.040" v="11415" actId="47"/>
        <pc:sldMkLst>
          <pc:docMk/>
          <pc:sldMk cId="3128902922" sldId="481"/>
        </pc:sldMkLst>
        <pc:spChg chg="add mod">
          <ac:chgData name="Strahil Birov" userId="4661203c-0e60-4970-b345-f8571fbdf7a3" providerId="ADAL" clId="{F1885738-3558-4F1D-A853-6162D828590A}" dt="2021-12-07T11:22:51.235" v="11414" actId="700"/>
          <ac:spMkLst>
            <pc:docMk/>
            <pc:sldMk cId="3128902922" sldId="481"/>
            <ac:spMk id="2" creationId="{3E038847-DF79-4A86-822E-D8DC380C6F50}"/>
          </ac:spMkLst>
        </pc:spChg>
        <pc:spChg chg="add mod">
          <ac:chgData name="Strahil Birov" userId="4661203c-0e60-4970-b345-f8571fbdf7a3" providerId="ADAL" clId="{F1885738-3558-4F1D-A853-6162D828590A}" dt="2021-12-07T11:22:51.235" v="11414" actId="700"/>
          <ac:spMkLst>
            <pc:docMk/>
            <pc:sldMk cId="3128902922" sldId="481"/>
            <ac:spMk id="3" creationId="{133F50B2-40CD-46E8-B13C-3DA301F13EFA}"/>
          </ac:spMkLst>
        </pc:spChg>
        <pc:spChg chg="add mod">
          <ac:chgData name="Strahil Birov" userId="4661203c-0e60-4970-b345-f8571fbdf7a3" providerId="ADAL" clId="{F1885738-3558-4F1D-A853-6162D828590A}" dt="2021-12-07T11:22:51.235" v="11414" actId="700"/>
          <ac:spMkLst>
            <pc:docMk/>
            <pc:sldMk cId="3128902922" sldId="481"/>
            <ac:spMk id="4" creationId="{D349E836-A08A-4EAE-9589-71FEC1052650}"/>
          </ac:spMkLst>
        </pc:spChg>
        <pc:spChg chg="add mod">
          <ac:chgData name="Strahil Birov" userId="4661203c-0e60-4970-b345-f8571fbdf7a3" providerId="ADAL" clId="{F1885738-3558-4F1D-A853-6162D828590A}" dt="2021-12-07T11:22:51.235" v="11414" actId="700"/>
          <ac:spMkLst>
            <pc:docMk/>
            <pc:sldMk cId="3128902922" sldId="481"/>
            <ac:spMk id="5" creationId="{5ECAFF8D-679D-4B6C-979B-2C2E6264F9D2}"/>
          </ac:spMkLst>
        </pc:spChg>
        <pc:spChg chg="add mod">
          <ac:chgData name="Strahil Birov" userId="4661203c-0e60-4970-b345-f8571fbdf7a3" providerId="ADAL" clId="{F1885738-3558-4F1D-A853-6162D828590A}" dt="2021-12-07T11:22:51.235" v="11414" actId="700"/>
          <ac:spMkLst>
            <pc:docMk/>
            <pc:sldMk cId="3128902922" sldId="481"/>
            <ac:spMk id="6" creationId="{80025FA1-4E8F-4F4A-A152-0F1FDE2EB503}"/>
          </ac:spMkLst>
        </pc:spChg>
      </pc:sldChg>
      <pc:sldChg chg="delSp modSp new del mod">
        <pc:chgData name="Strahil Birov" userId="4661203c-0e60-4970-b345-f8571fbdf7a3" providerId="ADAL" clId="{F1885738-3558-4F1D-A853-6162D828590A}" dt="2021-12-07T11:43:01.715" v="11820" actId="47"/>
        <pc:sldMkLst>
          <pc:docMk/>
          <pc:sldMk cId="1556828081" sldId="482"/>
        </pc:sldMkLst>
        <pc:spChg chg="mod">
          <ac:chgData name="Strahil Birov" userId="4661203c-0e60-4970-b345-f8571fbdf7a3" providerId="ADAL" clId="{F1885738-3558-4F1D-A853-6162D828590A}" dt="2021-12-07T11:42:12.208" v="11809" actId="207"/>
          <ac:spMkLst>
            <pc:docMk/>
            <pc:sldMk cId="1556828081" sldId="482"/>
            <ac:spMk id="2" creationId="{E02E8124-F7FE-449E-8828-03F96DAD3F9F}"/>
          </ac:spMkLst>
        </pc:spChg>
        <pc:spChg chg="mod">
          <ac:chgData name="Strahil Birov" userId="4661203c-0e60-4970-b345-f8571fbdf7a3" providerId="ADAL" clId="{F1885738-3558-4F1D-A853-6162D828590A}" dt="2021-12-07T11:42:18.485" v="11811" actId="20577"/>
          <ac:spMkLst>
            <pc:docMk/>
            <pc:sldMk cId="1556828081" sldId="482"/>
            <ac:spMk id="3" creationId="{9FABF7DA-6744-4899-A998-2B16BD5D268A}"/>
          </ac:spMkLst>
        </pc:spChg>
        <pc:spChg chg="mod">
          <ac:chgData name="Strahil Birov" userId="4661203c-0e60-4970-b345-f8571fbdf7a3" providerId="ADAL" clId="{F1885738-3558-4F1D-A853-6162D828590A}" dt="2021-12-07T11:42:23.582" v="11813" actId="20577"/>
          <ac:spMkLst>
            <pc:docMk/>
            <pc:sldMk cId="1556828081" sldId="482"/>
            <ac:spMk id="4" creationId="{73C87845-FCC2-4AF0-85CC-226F07FAA3C8}"/>
          </ac:spMkLst>
        </pc:spChg>
        <pc:spChg chg="mod">
          <ac:chgData name="Strahil Birov" userId="4661203c-0e60-4970-b345-f8571fbdf7a3" providerId="ADAL" clId="{F1885738-3558-4F1D-A853-6162D828590A}" dt="2021-12-07T11:42:28.825" v="11815" actId="20577"/>
          <ac:spMkLst>
            <pc:docMk/>
            <pc:sldMk cId="1556828081" sldId="482"/>
            <ac:spMk id="5" creationId="{209E75B3-6EE9-4904-BBB3-2FB12C12632F}"/>
          </ac:spMkLst>
        </pc:spChg>
        <pc:spChg chg="mod">
          <ac:chgData name="Strahil Birov" userId="4661203c-0e60-4970-b345-f8571fbdf7a3" providerId="ADAL" clId="{F1885738-3558-4F1D-A853-6162D828590A}" dt="2021-12-07T11:42:33.184" v="11817" actId="20577"/>
          <ac:spMkLst>
            <pc:docMk/>
            <pc:sldMk cId="1556828081" sldId="482"/>
            <ac:spMk id="6" creationId="{8AF5DE58-0317-4923-8612-975C9D198F1D}"/>
          </ac:spMkLst>
        </pc:spChg>
        <pc:spChg chg="del">
          <ac:chgData name="Strahil Birov" userId="4661203c-0e60-4970-b345-f8571fbdf7a3" providerId="ADAL" clId="{F1885738-3558-4F1D-A853-6162D828590A}" dt="2021-12-07T11:42:34.783" v="11818" actId="478"/>
          <ac:spMkLst>
            <pc:docMk/>
            <pc:sldMk cId="1556828081" sldId="482"/>
            <ac:spMk id="7" creationId="{E76556C9-75FF-40AA-A1B8-A4E3D6396FF8}"/>
          </ac:spMkLst>
        </pc:spChg>
      </pc:sldChg>
      <pc:sldChg chg="addSp modSp new mod">
        <pc:chgData name="Strahil Birov" userId="4661203c-0e60-4970-b345-f8571fbdf7a3" providerId="ADAL" clId="{F1885738-3558-4F1D-A853-6162D828590A}" dt="2021-12-07T11:44:32.855" v="11862"/>
        <pc:sldMkLst>
          <pc:docMk/>
          <pc:sldMk cId="2807681506" sldId="482"/>
        </pc:sldMkLst>
        <pc:spChg chg="mod">
          <ac:chgData name="Strahil Birov" userId="4661203c-0e60-4970-b345-f8571fbdf7a3" providerId="ADAL" clId="{F1885738-3558-4F1D-A853-6162D828590A}" dt="2021-12-07T11:44:28.934" v="11861" actId="207"/>
          <ac:spMkLst>
            <pc:docMk/>
            <pc:sldMk cId="2807681506" sldId="482"/>
            <ac:spMk id="2" creationId="{4B00A593-416C-4F26-984F-377D548B3471}"/>
          </ac:spMkLst>
        </pc:spChg>
        <pc:spChg chg="add mod">
          <ac:chgData name="Strahil Birov" userId="4661203c-0e60-4970-b345-f8571fbdf7a3" providerId="ADAL" clId="{F1885738-3558-4F1D-A853-6162D828590A}" dt="2021-12-07T11:44:32.855" v="11862"/>
          <ac:spMkLst>
            <pc:docMk/>
            <pc:sldMk cId="2807681506" sldId="482"/>
            <ac:spMk id="3" creationId="{26250AD8-7EB5-4732-A3B5-6E19860D9AA9}"/>
          </ac:spMkLst>
        </pc:spChg>
        <pc:spChg chg="mod">
          <ac:chgData name="Strahil Birov" userId="4661203c-0e60-4970-b345-f8571fbdf7a3" providerId="ADAL" clId="{F1885738-3558-4F1D-A853-6162D828590A}" dt="2021-12-07T11:44:32.855" v="11862"/>
          <ac:spMkLst>
            <pc:docMk/>
            <pc:sldMk cId="2807681506" sldId="482"/>
            <ac:spMk id="7" creationId="{715B9642-BAF7-4D28-A8DD-43433C94684B}"/>
          </ac:spMkLst>
        </pc:spChg>
        <pc:spChg chg="mod">
          <ac:chgData name="Strahil Birov" userId="4661203c-0e60-4970-b345-f8571fbdf7a3" providerId="ADAL" clId="{F1885738-3558-4F1D-A853-6162D828590A}" dt="2021-12-07T11:44:32.855" v="11862"/>
          <ac:spMkLst>
            <pc:docMk/>
            <pc:sldMk cId="2807681506" sldId="482"/>
            <ac:spMk id="8" creationId="{7C7EFC8D-DB3C-484A-9C2E-8A393A8A25C8}"/>
          </ac:spMkLst>
        </pc:spChg>
        <pc:grpChg chg="add mod">
          <ac:chgData name="Strahil Birov" userId="4661203c-0e60-4970-b345-f8571fbdf7a3" providerId="ADAL" clId="{F1885738-3558-4F1D-A853-6162D828590A}" dt="2021-12-07T11:44:32.855" v="11862"/>
          <ac:grpSpMkLst>
            <pc:docMk/>
            <pc:sldMk cId="2807681506" sldId="482"/>
            <ac:grpSpMk id="4" creationId="{48A1F44C-5075-4B2B-8A24-1DC0023C0DD4}"/>
          </ac:grpSpMkLst>
        </pc:grpChg>
        <pc:grpChg chg="mod">
          <ac:chgData name="Strahil Birov" userId="4661203c-0e60-4970-b345-f8571fbdf7a3" providerId="ADAL" clId="{F1885738-3558-4F1D-A853-6162D828590A}" dt="2021-12-07T11:44:32.855" v="11862"/>
          <ac:grpSpMkLst>
            <pc:docMk/>
            <pc:sldMk cId="2807681506" sldId="482"/>
            <ac:grpSpMk id="5" creationId="{54ACFDD4-53C6-4283-8D1E-28D1D0FF4CDA}"/>
          </ac:grpSpMkLst>
        </pc:grpChg>
        <pc:grpChg chg="mod">
          <ac:chgData name="Strahil Birov" userId="4661203c-0e60-4970-b345-f8571fbdf7a3" providerId="ADAL" clId="{F1885738-3558-4F1D-A853-6162D828590A}" dt="2021-12-07T11:44:32.855" v="11862"/>
          <ac:grpSpMkLst>
            <pc:docMk/>
            <pc:sldMk cId="2807681506" sldId="482"/>
            <ac:grpSpMk id="6" creationId="{CC582284-CAA7-4CDA-BF57-24D315358171}"/>
          </ac:grpSpMkLst>
        </pc:grpChg>
      </pc:sldChg>
      <pc:sldChg chg="addSp modSp new">
        <pc:chgData name="Strahil Birov" userId="4661203c-0e60-4970-b345-f8571fbdf7a3" providerId="ADAL" clId="{F1885738-3558-4F1D-A853-6162D828590A}" dt="2021-12-07T11:44:55.076" v="11865"/>
        <pc:sldMkLst>
          <pc:docMk/>
          <pc:sldMk cId="2275112730" sldId="483"/>
        </pc:sldMkLst>
        <pc:spChg chg="add mod">
          <ac:chgData name="Strahil Birov" userId="4661203c-0e60-4970-b345-f8571fbdf7a3" providerId="ADAL" clId="{F1885738-3558-4F1D-A853-6162D828590A}" dt="2021-12-07T11:44:55.076" v="11865"/>
          <ac:spMkLst>
            <pc:docMk/>
            <pc:sldMk cId="2275112730" sldId="483"/>
            <ac:spMk id="5" creationId="{E960BDA4-4575-4D09-95BF-B13248438033}"/>
          </ac:spMkLst>
        </pc:spChg>
        <pc:picChg chg="add mod">
          <ac:chgData name="Strahil Birov" userId="4661203c-0e60-4970-b345-f8571fbdf7a3" providerId="ADAL" clId="{F1885738-3558-4F1D-A853-6162D828590A}" dt="2021-12-07T11:44:55.076" v="11865"/>
          <ac:picMkLst>
            <pc:docMk/>
            <pc:sldMk cId="2275112730" sldId="483"/>
            <ac:picMk id="3" creationId="{3A082B2C-BDE7-419B-9FBD-37CF95B1F6C3}"/>
          </ac:picMkLst>
        </pc:picChg>
        <pc:picChg chg="add mod">
          <ac:chgData name="Strahil Birov" userId="4661203c-0e60-4970-b345-f8571fbdf7a3" providerId="ADAL" clId="{F1885738-3558-4F1D-A853-6162D828590A}" dt="2021-12-07T11:44:55.076" v="11865"/>
          <ac:picMkLst>
            <pc:docMk/>
            <pc:sldMk cId="2275112730" sldId="483"/>
            <ac:picMk id="4" creationId="{D9CD2ABA-A53F-44CF-86F1-F152FF047AE2}"/>
          </ac:picMkLst>
        </pc:picChg>
      </pc:sldChg>
      <pc:sldChg chg="addSp modSp new mod">
        <pc:chgData name="Strahil Birov" userId="4661203c-0e60-4970-b345-f8571fbdf7a3" providerId="ADAL" clId="{F1885738-3558-4F1D-A853-6162D828590A}" dt="2021-12-07T11:45:28.320" v="11879"/>
        <pc:sldMkLst>
          <pc:docMk/>
          <pc:sldMk cId="3006387300" sldId="484"/>
        </pc:sldMkLst>
        <pc:spChg chg="mod">
          <ac:chgData name="Strahil Birov" userId="4661203c-0e60-4970-b345-f8571fbdf7a3" providerId="ADAL" clId="{F1885738-3558-4F1D-A853-6162D828590A}" dt="2021-12-07T11:45:24.575" v="11878" actId="207"/>
          <ac:spMkLst>
            <pc:docMk/>
            <pc:sldMk cId="3006387300" sldId="484"/>
            <ac:spMk id="2" creationId="{EDE90AD1-61C6-4384-BAAB-AAAC18C49D1F}"/>
          </ac:spMkLst>
        </pc:spChg>
        <pc:spChg chg="add mod">
          <ac:chgData name="Strahil Birov" userId="4661203c-0e60-4970-b345-f8571fbdf7a3" providerId="ADAL" clId="{F1885738-3558-4F1D-A853-6162D828590A}" dt="2021-12-07T11:45:28.320" v="11879"/>
          <ac:spMkLst>
            <pc:docMk/>
            <pc:sldMk cId="3006387300" sldId="484"/>
            <ac:spMk id="3" creationId="{DD2BEACE-335B-4519-8D05-36DDEDCCFADB}"/>
          </ac:spMkLst>
        </pc:spChg>
        <pc:spChg chg="add mod">
          <ac:chgData name="Strahil Birov" userId="4661203c-0e60-4970-b345-f8571fbdf7a3" providerId="ADAL" clId="{F1885738-3558-4F1D-A853-6162D828590A}" dt="2021-12-07T11:45:28.320" v="11879"/>
          <ac:spMkLst>
            <pc:docMk/>
            <pc:sldMk cId="3006387300" sldId="484"/>
            <ac:spMk id="4" creationId="{AA597D48-D6D4-4548-BB30-5346C056F23C}"/>
          </ac:spMkLst>
        </pc:spChg>
        <pc:spChg chg="add mod">
          <ac:chgData name="Strahil Birov" userId="4661203c-0e60-4970-b345-f8571fbdf7a3" providerId="ADAL" clId="{F1885738-3558-4F1D-A853-6162D828590A}" dt="2021-12-07T11:45:28.320" v="11879"/>
          <ac:spMkLst>
            <pc:docMk/>
            <pc:sldMk cId="3006387300" sldId="484"/>
            <ac:spMk id="5" creationId="{D637C6B0-4583-43DB-8D36-AA844014D050}"/>
          </ac:spMkLst>
        </pc:spChg>
        <pc:spChg chg="add mod">
          <ac:chgData name="Strahil Birov" userId="4661203c-0e60-4970-b345-f8571fbdf7a3" providerId="ADAL" clId="{F1885738-3558-4F1D-A853-6162D828590A}" dt="2021-12-07T11:45:28.320" v="11879"/>
          <ac:spMkLst>
            <pc:docMk/>
            <pc:sldMk cId="3006387300" sldId="484"/>
            <ac:spMk id="6" creationId="{93468889-DD2A-4F12-A6C6-7C9EF229818D}"/>
          </ac:spMkLst>
        </pc:spChg>
        <pc:spChg chg="add mod">
          <ac:chgData name="Strahil Birov" userId="4661203c-0e60-4970-b345-f8571fbdf7a3" providerId="ADAL" clId="{F1885738-3558-4F1D-A853-6162D828590A}" dt="2021-12-07T11:45:28.320" v="11879"/>
          <ac:spMkLst>
            <pc:docMk/>
            <pc:sldMk cId="3006387300" sldId="484"/>
            <ac:spMk id="7" creationId="{D4574D81-2FA9-410B-924B-DF820981B5EB}"/>
          </ac:spMkLst>
        </pc:spChg>
        <pc:spChg chg="add mod">
          <ac:chgData name="Strahil Birov" userId="4661203c-0e60-4970-b345-f8571fbdf7a3" providerId="ADAL" clId="{F1885738-3558-4F1D-A853-6162D828590A}" dt="2021-12-07T11:45:28.320" v="11879"/>
          <ac:spMkLst>
            <pc:docMk/>
            <pc:sldMk cId="3006387300" sldId="484"/>
            <ac:spMk id="8" creationId="{528BBC8A-33F2-4754-A221-DCC6F346691E}"/>
          </ac:spMkLst>
        </pc:spChg>
        <pc:spChg chg="add mod">
          <ac:chgData name="Strahil Birov" userId="4661203c-0e60-4970-b345-f8571fbdf7a3" providerId="ADAL" clId="{F1885738-3558-4F1D-A853-6162D828590A}" dt="2021-12-07T11:45:28.320" v="11879"/>
          <ac:spMkLst>
            <pc:docMk/>
            <pc:sldMk cId="3006387300" sldId="484"/>
            <ac:spMk id="9" creationId="{101CCD72-3DB1-4DCE-96F6-7392E376BD55}"/>
          </ac:spMkLst>
        </pc:spChg>
        <pc:spChg chg="add mod">
          <ac:chgData name="Strahil Birov" userId="4661203c-0e60-4970-b345-f8571fbdf7a3" providerId="ADAL" clId="{F1885738-3558-4F1D-A853-6162D828590A}" dt="2021-12-07T11:45:28.320" v="11879"/>
          <ac:spMkLst>
            <pc:docMk/>
            <pc:sldMk cId="3006387300" sldId="484"/>
            <ac:spMk id="10" creationId="{5AC14AF7-2472-4F42-9A13-E6EF7B1E986E}"/>
          </ac:spMkLst>
        </pc:spChg>
      </pc:sldChg>
      <pc:sldMasterChg chg="addSldLayout delSldLayout modSldLayout sldLayoutOrd">
        <pc:chgData name="Strahil Birov" userId="4661203c-0e60-4970-b345-f8571fbdf7a3" providerId="ADAL" clId="{F1885738-3558-4F1D-A853-6162D828590A}" dt="2021-12-07T11:42:57.257" v="11819" actId="478"/>
        <pc:sldMasterMkLst>
          <pc:docMk/>
          <pc:sldMasterMk cId="651015900" sldId="2147483648"/>
        </pc:sldMasterMkLst>
        <pc:sldLayoutChg chg="del">
          <pc:chgData name="Strahil Birov" userId="4661203c-0e60-4970-b345-f8571fbdf7a3" providerId="ADAL" clId="{F1885738-3558-4F1D-A853-6162D828590A}" dt="2021-12-07T11:23:29.368" v="11424" actId="2696"/>
          <pc:sldLayoutMkLst>
            <pc:docMk/>
            <pc:sldMasterMk cId="651015900" sldId="2147483648"/>
            <pc:sldLayoutMk cId="3973640599" sldId="2147483650"/>
          </pc:sldLayoutMkLst>
        </pc:sldLayoutChg>
        <pc:sldLayoutChg chg="del">
          <pc:chgData name="Strahil Birov" userId="4661203c-0e60-4970-b345-f8571fbdf7a3" providerId="ADAL" clId="{F1885738-3558-4F1D-A853-6162D828590A}" dt="2021-12-07T11:23:29.328" v="11416" actId="2696"/>
          <pc:sldLayoutMkLst>
            <pc:docMk/>
            <pc:sldMasterMk cId="651015900" sldId="2147483648"/>
            <pc:sldLayoutMk cId="453832350" sldId="2147483658"/>
          </pc:sldLayoutMkLst>
        </pc:sldLayoutChg>
        <pc:sldLayoutChg chg="del">
          <pc:chgData name="Strahil Birov" userId="4661203c-0e60-4970-b345-f8571fbdf7a3" providerId="ADAL" clId="{F1885738-3558-4F1D-A853-6162D828590A}" dt="2021-12-07T11:23:30.551" v="11425" actId="2696"/>
          <pc:sldLayoutMkLst>
            <pc:docMk/>
            <pc:sldMasterMk cId="651015900" sldId="2147483648"/>
            <pc:sldLayoutMk cId="2230472265" sldId="2147483666"/>
          </pc:sldLayoutMkLst>
        </pc:sldLayoutChg>
        <pc:sldLayoutChg chg="addSp delSp modSp del mod">
          <pc:chgData name="Strahil Birov" userId="4661203c-0e60-4970-b345-f8571fbdf7a3" providerId="ADAL" clId="{F1885738-3558-4F1D-A853-6162D828590A}" dt="2021-12-07T11:23:29.336" v="11418" actId="2696"/>
          <pc:sldLayoutMkLst>
            <pc:docMk/>
            <pc:sldMasterMk cId="651015900" sldId="2147483648"/>
            <pc:sldLayoutMk cId="4193048377" sldId="2147483669"/>
          </pc:sldLayoutMkLst>
          <pc:spChg chg="add mod ord">
            <ac:chgData name="Strahil Birov" userId="4661203c-0e60-4970-b345-f8571fbdf7a3" providerId="ADAL" clId="{F1885738-3558-4F1D-A853-6162D828590A}" dt="2021-11-26T13:07:09.735" v="1553" actId="167"/>
            <ac:spMkLst>
              <pc:docMk/>
              <pc:sldMasterMk cId="651015900" sldId="2147483648"/>
              <pc:sldLayoutMk cId="4193048377" sldId="2147483669"/>
              <ac:spMk id="12" creationId="{092EA6AF-C526-469B-A836-A2736E3EF247}"/>
            </ac:spMkLst>
          </pc:spChg>
          <pc:picChg chg="add del mod">
            <ac:chgData name="Strahil Birov" userId="4661203c-0e60-4970-b345-f8571fbdf7a3" providerId="ADAL" clId="{F1885738-3558-4F1D-A853-6162D828590A}" dt="2021-11-26T12:15:58.196" v="591" actId="21"/>
            <ac:picMkLst>
              <pc:docMk/>
              <pc:sldMasterMk cId="651015900" sldId="2147483648"/>
              <pc:sldLayoutMk cId="4193048377" sldId="2147483669"/>
              <ac:picMk id="5" creationId="{F7782B3F-74CB-4404-9971-A3E4899EDB86}"/>
            </ac:picMkLst>
          </pc:picChg>
          <pc:picChg chg="add del mod">
            <ac:chgData name="Strahil Birov" userId="4661203c-0e60-4970-b345-f8571fbdf7a3" providerId="ADAL" clId="{F1885738-3558-4F1D-A853-6162D828590A}" dt="2021-11-26T12:16:38.086" v="601" actId="478"/>
            <ac:picMkLst>
              <pc:docMk/>
              <pc:sldMasterMk cId="651015900" sldId="2147483648"/>
              <pc:sldLayoutMk cId="4193048377" sldId="2147483669"/>
              <ac:picMk id="7" creationId="{3C2AFF2B-5DFB-4398-846C-17F618F4278A}"/>
            </ac:picMkLst>
          </pc:picChg>
          <pc:picChg chg="del">
            <ac:chgData name="Strahil Birov" userId="4661203c-0e60-4970-b345-f8571fbdf7a3" providerId="ADAL" clId="{F1885738-3558-4F1D-A853-6162D828590A}" dt="2021-11-26T12:16:00.436" v="592" actId="478"/>
            <ac:picMkLst>
              <pc:docMk/>
              <pc:sldMasterMk cId="651015900" sldId="2147483648"/>
              <pc:sldLayoutMk cId="4193048377" sldId="2147483669"/>
              <ac:picMk id="11" creationId="{014F2826-847D-4A6E-8B6A-42EAF910A48F}"/>
            </ac:picMkLst>
          </pc:picChg>
          <pc:picChg chg="add mod">
            <ac:chgData name="Strahil Birov" userId="4661203c-0e60-4970-b345-f8571fbdf7a3" providerId="ADAL" clId="{F1885738-3558-4F1D-A853-6162D828590A}" dt="2021-11-26T12:16:00.656" v="593"/>
            <ac:picMkLst>
              <pc:docMk/>
              <pc:sldMasterMk cId="651015900" sldId="2147483648"/>
              <pc:sldLayoutMk cId="4193048377" sldId="2147483669"/>
              <ac:picMk id="13" creationId="{18C0F85B-D3B2-4ED7-A2DE-14BFBCD047AD}"/>
            </ac:picMkLst>
          </pc:picChg>
          <pc:picChg chg="add del mod ord">
            <ac:chgData name="Strahil Birov" userId="4661203c-0e60-4970-b345-f8571fbdf7a3" providerId="ADAL" clId="{F1885738-3558-4F1D-A853-6162D828590A}" dt="2021-11-26T12:17:03.926" v="611" actId="478"/>
            <ac:picMkLst>
              <pc:docMk/>
              <pc:sldMasterMk cId="651015900" sldId="2147483648"/>
              <pc:sldLayoutMk cId="4193048377" sldId="2147483669"/>
              <ac:picMk id="14" creationId="{D86481AC-5DB8-4497-B23C-FB1808C0B603}"/>
            </ac:picMkLst>
          </pc:picChg>
          <pc:picChg chg="add mod ord">
            <ac:chgData name="Strahil Birov" userId="4661203c-0e60-4970-b345-f8571fbdf7a3" providerId="ADAL" clId="{F1885738-3558-4F1D-A853-6162D828590A}" dt="2021-11-26T13:07:14.988" v="1554" actId="167"/>
            <ac:picMkLst>
              <pc:docMk/>
              <pc:sldMasterMk cId="651015900" sldId="2147483648"/>
              <pc:sldLayoutMk cId="4193048377" sldId="2147483669"/>
              <ac:picMk id="16" creationId="{BE08AD97-0717-466E-9307-9CAC5F02F43D}"/>
            </ac:picMkLst>
          </pc:picChg>
        </pc:sldLayoutChg>
        <pc:sldLayoutChg chg="del">
          <pc:chgData name="Strahil Birov" userId="4661203c-0e60-4970-b345-f8571fbdf7a3" providerId="ADAL" clId="{F1885738-3558-4F1D-A853-6162D828590A}" dt="2021-12-07T11:23:29.352" v="11421" actId="2696"/>
          <pc:sldLayoutMkLst>
            <pc:docMk/>
            <pc:sldMasterMk cId="651015900" sldId="2147483648"/>
            <pc:sldLayoutMk cId="1238218226" sldId="2147483671"/>
          </pc:sldLayoutMkLst>
        </pc:sldLayoutChg>
        <pc:sldLayoutChg chg="del">
          <pc:chgData name="Strahil Birov" userId="4661203c-0e60-4970-b345-f8571fbdf7a3" providerId="ADAL" clId="{F1885738-3558-4F1D-A853-6162D828590A}" dt="2021-12-07T11:23:29.368" v="11423" actId="2696"/>
          <pc:sldLayoutMkLst>
            <pc:docMk/>
            <pc:sldMasterMk cId="651015900" sldId="2147483648"/>
            <pc:sldLayoutMk cId="3714015027" sldId="2147483672"/>
          </pc:sldLayoutMkLst>
        </pc:sldLayoutChg>
        <pc:sldLayoutChg chg="del">
          <pc:chgData name="Strahil Birov" userId="4661203c-0e60-4970-b345-f8571fbdf7a3" providerId="ADAL" clId="{F1885738-3558-4F1D-A853-6162D828590A}" dt="2021-12-07T11:23:29.352" v="11422" actId="2696"/>
          <pc:sldLayoutMkLst>
            <pc:docMk/>
            <pc:sldMasterMk cId="651015900" sldId="2147483648"/>
            <pc:sldLayoutMk cId="3299329595" sldId="2147483673"/>
          </pc:sldLayoutMkLst>
        </pc:sldLayoutChg>
        <pc:sldLayoutChg chg="addSp modSp new del mod">
          <pc:chgData name="Strahil Birov" userId="4661203c-0e60-4970-b345-f8571fbdf7a3" providerId="ADAL" clId="{F1885738-3558-4F1D-A853-6162D828590A}" dt="2021-12-07T11:23:29.336" v="11419" actId="2696"/>
          <pc:sldLayoutMkLst>
            <pc:docMk/>
            <pc:sldMasterMk cId="651015900" sldId="2147483648"/>
            <pc:sldLayoutMk cId="524344894" sldId="2147483674"/>
          </pc:sldLayoutMkLst>
          <pc:spChg chg="add mod ord">
            <ac:chgData name="Strahil Birov" userId="4661203c-0e60-4970-b345-f8571fbdf7a3" providerId="ADAL" clId="{F1885738-3558-4F1D-A853-6162D828590A}" dt="2021-11-26T12:19:00.180" v="655" actId="167"/>
            <ac:spMkLst>
              <pc:docMk/>
              <pc:sldMasterMk cId="651015900" sldId="2147483648"/>
              <pc:sldLayoutMk cId="524344894" sldId="2147483674"/>
              <ac:spMk id="5" creationId="{7559065D-4DC6-4F93-AA3A-A4FD823A11EA}"/>
            </ac:spMkLst>
          </pc:spChg>
          <pc:picChg chg="add mod">
            <ac:chgData name="Strahil Birov" userId="4661203c-0e60-4970-b345-f8571fbdf7a3" providerId="ADAL" clId="{F1885738-3558-4F1D-A853-6162D828590A}" dt="2021-11-26T12:18:56.675" v="654"/>
            <ac:picMkLst>
              <pc:docMk/>
              <pc:sldMasterMk cId="651015900" sldId="2147483648"/>
              <pc:sldLayoutMk cId="524344894" sldId="2147483674"/>
              <ac:picMk id="6" creationId="{33F14176-E310-4511-86B9-6A649FBAD7D6}"/>
            </ac:picMkLst>
          </pc:picChg>
          <pc:picChg chg="add mod ord">
            <ac:chgData name="Strahil Birov" userId="4661203c-0e60-4970-b345-f8571fbdf7a3" providerId="ADAL" clId="{F1885738-3558-4F1D-A853-6162D828590A}" dt="2021-11-26T12:19:28.853" v="665" actId="167"/>
            <ac:picMkLst>
              <pc:docMk/>
              <pc:sldMasterMk cId="651015900" sldId="2147483648"/>
              <pc:sldLayoutMk cId="524344894" sldId="2147483674"/>
              <ac:picMk id="8" creationId="{42563C14-6BE0-4B8E-83B6-FEE894065351}"/>
            </ac:picMkLst>
          </pc:picChg>
        </pc:sldLayoutChg>
        <pc:sldLayoutChg chg="addSp delSp modSp new del mod">
          <pc:chgData name="Strahil Birov" userId="4661203c-0e60-4970-b345-f8571fbdf7a3" providerId="ADAL" clId="{F1885738-3558-4F1D-A853-6162D828590A}" dt="2021-12-07T11:23:29.336" v="11420" actId="2696"/>
          <pc:sldLayoutMkLst>
            <pc:docMk/>
            <pc:sldMasterMk cId="651015900" sldId="2147483648"/>
            <pc:sldLayoutMk cId="1290004150" sldId="2147483675"/>
          </pc:sldLayoutMkLst>
          <pc:spChg chg="add mod">
            <ac:chgData name="Strahil Birov" userId="4661203c-0e60-4970-b345-f8571fbdf7a3" providerId="ADAL" clId="{F1885738-3558-4F1D-A853-6162D828590A}" dt="2021-11-26T12:19:39.709" v="671"/>
            <ac:spMkLst>
              <pc:docMk/>
              <pc:sldMasterMk cId="651015900" sldId="2147483648"/>
              <pc:sldLayoutMk cId="1290004150" sldId="2147483675"/>
              <ac:spMk id="7" creationId="{E2390469-2981-4054-AF62-928F7AD95B25}"/>
            </ac:spMkLst>
          </pc:spChg>
          <pc:picChg chg="add del mod">
            <ac:chgData name="Strahil Birov" userId="4661203c-0e60-4970-b345-f8571fbdf7a3" providerId="ADAL" clId="{F1885738-3558-4F1D-A853-6162D828590A}" dt="2021-11-26T12:19:36.031" v="670" actId="478"/>
            <ac:picMkLst>
              <pc:docMk/>
              <pc:sldMasterMk cId="651015900" sldId="2147483648"/>
              <pc:sldLayoutMk cId="1290004150" sldId="2147483675"/>
              <ac:picMk id="6" creationId="{4521DC68-AD81-43DD-92EE-02D474A673A4}"/>
            </ac:picMkLst>
          </pc:picChg>
          <pc:picChg chg="add mod">
            <ac:chgData name="Strahil Birov" userId="4661203c-0e60-4970-b345-f8571fbdf7a3" providerId="ADAL" clId="{F1885738-3558-4F1D-A853-6162D828590A}" dt="2021-11-26T12:19:39.709" v="671"/>
            <ac:picMkLst>
              <pc:docMk/>
              <pc:sldMasterMk cId="651015900" sldId="2147483648"/>
              <pc:sldLayoutMk cId="1290004150" sldId="2147483675"/>
              <ac:picMk id="8" creationId="{73033AC4-BF14-4468-975B-F68409C08786}"/>
            </ac:picMkLst>
          </pc:picChg>
          <pc:picChg chg="add mod ord">
            <ac:chgData name="Strahil Birov" userId="4661203c-0e60-4970-b345-f8571fbdf7a3" providerId="ADAL" clId="{F1885738-3558-4F1D-A853-6162D828590A}" dt="2021-11-26T12:19:53.934" v="676" actId="167"/>
            <ac:picMkLst>
              <pc:docMk/>
              <pc:sldMasterMk cId="651015900" sldId="2147483648"/>
              <pc:sldLayoutMk cId="1290004150" sldId="2147483675"/>
              <ac:picMk id="10" creationId="{18BF4C56-6D68-45EF-80EF-C52B76C8FD30}"/>
            </ac:picMkLst>
          </pc:picChg>
        </pc:sldLayoutChg>
        <pc:sldLayoutChg chg="delSp modSp add del mod ord modTransition">
          <pc:chgData name="Strahil Birov" userId="4661203c-0e60-4970-b345-f8571fbdf7a3" providerId="ADAL" clId="{F1885738-3558-4F1D-A853-6162D828590A}" dt="2021-12-07T11:23:29.335" v="11417" actId="2696"/>
          <pc:sldLayoutMkLst>
            <pc:docMk/>
            <pc:sldMasterMk cId="651015900" sldId="2147483648"/>
            <pc:sldLayoutMk cId="641711141" sldId="2147483676"/>
          </pc:sldLayoutMkLst>
          <pc:spChg chg="ord">
            <ac:chgData name="Strahil Birov" userId="4661203c-0e60-4970-b345-f8571fbdf7a3" providerId="ADAL" clId="{F1885738-3558-4F1D-A853-6162D828590A}" dt="2021-11-26T12:22:34.310" v="688" actId="167"/>
            <ac:spMkLst>
              <pc:docMk/>
              <pc:sldMasterMk cId="651015900" sldId="2147483648"/>
              <pc:sldLayoutMk cId="641711141" sldId="2147483676"/>
              <ac:spMk id="12" creationId="{092EA6AF-C526-469B-A836-A2736E3EF247}"/>
            </ac:spMkLst>
          </pc:spChg>
          <pc:picChg chg="del">
            <ac:chgData name="Strahil Birov" userId="4661203c-0e60-4970-b345-f8571fbdf7a3" providerId="ADAL" clId="{F1885738-3558-4F1D-A853-6162D828590A}" dt="2021-11-26T12:22:35.440" v="689" actId="478"/>
            <ac:picMkLst>
              <pc:docMk/>
              <pc:sldMasterMk cId="651015900" sldId="2147483648"/>
              <pc:sldLayoutMk cId="641711141" sldId="2147483676"/>
              <ac:picMk id="16" creationId="{BE08AD97-0717-466E-9307-9CAC5F02F43D}"/>
            </ac:picMkLst>
          </pc:picChg>
        </pc:sldLayoutChg>
        <pc:sldLayoutChg chg="new del mod">
          <pc:chgData name="Strahil Birov" userId="4661203c-0e60-4970-b345-f8571fbdf7a3" providerId="ADAL" clId="{F1885738-3558-4F1D-A853-6162D828590A}" dt="2021-11-26T12:21:07.564" v="682" actId="2696"/>
          <pc:sldLayoutMkLst>
            <pc:docMk/>
            <pc:sldMasterMk cId="651015900" sldId="2147483648"/>
            <pc:sldLayoutMk cId="1234714034" sldId="2147483676"/>
          </pc:sldLayoutMkLst>
        </pc:sldLayoutChg>
        <pc:sldLayoutChg chg="new del mod">
          <pc:chgData name="Strahil Birov" userId="4661203c-0e60-4970-b345-f8571fbdf7a3" providerId="ADAL" clId="{F1885738-3558-4F1D-A853-6162D828590A}" dt="2021-11-26T12:21:11.295" v="684" actId="2696"/>
          <pc:sldLayoutMkLst>
            <pc:docMk/>
            <pc:sldMasterMk cId="651015900" sldId="2147483648"/>
            <pc:sldLayoutMk cId="1506204595" sldId="2147483676"/>
          </pc:sldLayoutMkLst>
        </pc:sldLayoutChg>
        <pc:sldLayoutChg chg="delSp add mod modTransition">
          <pc:chgData name="Strahil Birov" userId="4661203c-0e60-4970-b345-f8571fbdf7a3" providerId="ADAL" clId="{F1885738-3558-4F1D-A853-6162D828590A}" dt="2021-11-26T12:28:34.934" v="800" actId="478"/>
          <pc:sldLayoutMkLst>
            <pc:docMk/>
            <pc:sldMasterMk cId="651015900" sldId="2147483648"/>
            <pc:sldLayoutMk cId="646768324" sldId="2147483677"/>
          </pc:sldLayoutMkLst>
          <pc:spChg chg="del">
            <ac:chgData name="Strahil Birov" userId="4661203c-0e60-4970-b345-f8571fbdf7a3" providerId="ADAL" clId="{F1885738-3558-4F1D-A853-6162D828590A}" dt="2021-11-26T12:27:47.278" v="791" actId="478"/>
            <ac:spMkLst>
              <pc:docMk/>
              <pc:sldMasterMk cId="651015900" sldId="2147483648"/>
              <pc:sldLayoutMk cId="646768324" sldId="2147483677"/>
              <ac:spMk id="2" creationId="{ABD47045-A79B-4E49-BAC9-80E2AF79E984}"/>
            </ac:spMkLst>
          </pc:spChg>
          <pc:spChg chg="del">
            <ac:chgData name="Strahil Birov" userId="4661203c-0e60-4970-b345-f8571fbdf7a3" providerId="ADAL" clId="{F1885738-3558-4F1D-A853-6162D828590A}" dt="2021-11-26T12:27:47.278" v="791" actId="478"/>
            <ac:spMkLst>
              <pc:docMk/>
              <pc:sldMasterMk cId="651015900" sldId="2147483648"/>
              <pc:sldLayoutMk cId="646768324" sldId="2147483677"/>
              <ac:spMk id="3" creationId="{7F87E811-05D3-48C2-8FF4-386C018BBE56}"/>
            </ac:spMkLst>
          </pc:spChg>
          <pc:spChg chg="del">
            <ac:chgData name="Strahil Birov" userId="4661203c-0e60-4970-b345-f8571fbdf7a3" providerId="ADAL" clId="{F1885738-3558-4F1D-A853-6162D828590A}" dt="2021-11-26T12:27:47.278" v="791" actId="478"/>
            <ac:spMkLst>
              <pc:docMk/>
              <pc:sldMasterMk cId="651015900" sldId="2147483648"/>
              <pc:sldLayoutMk cId="646768324" sldId="2147483677"/>
              <ac:spMk id="7" creationId="{FA4C983E-3698-4EEA-B713-947D1E092E79}"/>
            </ac:spMkLst>
          </pc:spChg>
          <pc:spChg chg="del">
            <ac:chgData name="Strahil Birov" userId="4661203c-0e60-4970-b345-f8571fbdf7a3" providerId="ADAL" clId="{F1885738-3558-4F1D-A853-6162D828590A}" dt="2021-11-26T12:27:47.278" v="791" actId="478"/>
            <ac:spMkLst>
              <pc:docMk/>
              <pc:sldMasterMk cId="651015900" sldId="2147483648"/>
              <pc:sldLayoutMk cId="646768324" sldId="2147483677"/>
              <ac:spMk id="12" creationId="{05D6CE47-0FE7-47D3-9A62-F14861550826}"/>
            </ac:spMkLst>
          </pc:spChg>
          <pc:spChg chg="del">
            <ac:chgData name="Strahil Birov" userId="4661203c-0e60-4970-b345-f8571fbdf7a3" providerId="ADAL" clId="{F1885738-3558-4F1D-A853-6162D828590A}" dt="2021-11-26T12:27:47.278" v="791" actId="478"/>
            <ac:spMkLst>
              <pc:docMk/>
              <pc:sldMasterMk cId="651015900" sldId="2147483648"/>
              <pc:sldLayoutMk cId="646768324" sldId="2147483677"/>
              <ac:spMk id="14" creationId="{3DA33E7F-73C7-4FF7-87C0-31BEDC66BD7D}"/>
            </ac:spMkLst>
          </pc:spChg>
          <pc:spChg chg="del">
            <ac:chgData name="Strahil Birov" userId="4661203c-0e60-4970-b345-f8571fbdf7a3" providerId="ADAL" clId="{F1885738-3558-4F1D-A853-6162D828590A}" dt="2021-11-26T12:27:47.278" v="791" actId="478"/>
            <ac:spMkLst>
              <pc:docMk/>
              <pc:sldMasterMk cId="651015900" sldId="2147483648"/>
              <pc:sldLayoutMk cId="646768324" sldId="2147483677"/>
              <ac:spMk id="25" creationId="{08E6E14D-44E9-4935-B754-B30C4C3F9DD4}"/>
            </ac:spMkLst>
          </pc:spChg>
          <pc:picChg chg="del">
            <ac:chgData name="Strahil Birov" userId="4661203c-0e60-4970-b345-f8571fbdf7a3" providerId="ADAL" clId="{F1885738-3558-4F1D-A853-6162D828590A}" dt="2021-11-26T12:27:43.234" v="790" actId="478"/>
            <ac:picMkLst>
              <pc:docMk/>
              <pc:sldMasterMk cId="651015900" sldId="2147483648"/>
              <pc:sldLayoutMk cId="646768324" sldId="2147483677"/>
              <ac:picMk id="11" creationId="{55A7B911-F494-425A-B83D-D17E4F33686F}"/>
            </ac:picMkLst>
          </pc:picChg>
          <pc:picChg chg="del">
            <ac:chgData name="Strahil Birov" userId="4661203c-0e60-4970-b345-f8571fbdf7a3" providerId="ADAL" clId="{F1885738-3558-4F1D-A853-6162D828590A}" dt="2021-11-26T12:28:34.934" v="800" actId="478"/>
            <ac:picMkLst>
              <pc:docMk/>
              <pc:sldMasterMk cId="651015900" sldId="2147483648"/>
              <pc:sldLayoutMk cId="646768324" sldId="2147483677"/>
              <ac:picMk id="13" creationId="{1A112229-0EF1-479D-84D9-D9C5B7535294}"/>
            </ac:picMkLst>
          </pc:picChg>
          <pc:picChg chg="del">
            <ac:chgData name="Strahil Birov" userId="4661203c-0e60-4970-b345-f8571fbdf7a3" providerId="ADAL" clId="{F1885738-3558-4F1D-A853-6162D828590A}" dt="2021-11-26T12:27:47.278" v="791" actId="478"/>
            <ac:picMkLst>
              <pc:docMk/>
              <pc:sldMasterMk cId="651015900" sldId="2147483648"/>
              <pc:sldLayoutMk cId="646768324" sldId="2147483677"/>
              <ac:picMk id="24" creationId="{A3926E79-DB95-495E-8CC1-2FAB4ACA0BA7}"/>
            </ac:picMkLst>
          </pc:picChg>
        </pc:sldLayoutChg>
        <pc:sldLayoutChg chg="addSp delSp modSp add mod modTransition">
          <pc:chgData name="Strahil Birov" userId="4661203c-0e60-4970-b345-f8571fbdf7a3" providerId="ADAL" clId="{F1885738-3558-4F1D-A853-6162D828590A}" dt="2021-12-07T11:22:44.750" v="11412"/>
          <pc:sldLayoutMkLst>
            <pc:docMk/>
            <pc:sldMasterMk cId="651015900" sldId="2147483648"/>
            <pc:sldLayoutMk cId="365800031" sldId="2147483678"/>
          </pc:sldLayoutMkLst>
          <pc:spChg chg="add mod">
            <ac:chgData name="Strahil Birov" userId="4661203c-0e60-4970-b345-f8571fbdf7a3" providerId="ADAL" clId="{F1885738-3558-4F1D-A853-6162D828590A}" dt="2021-12-07T11:17:20.288" v="10952"/>
            <ac:spMkLst>
              <pc:docMk/>
              <pc:sldMasterMk cId="651015900" sldId="2147483648"/>
              <pc:sldLayoutMk cId="365800031" sldId="2147483678"/>
              <ac:spMk id="3" creationId="{70976B51-743E-493D-BE0A-60A1B56D3C75}"/>
            </ac:spMkLst>
          </pc:spChg>
          <pc:spChg chg="add mod">
            <ac:chgData name="Strahil Birov" userId="4661203c-0e60-4970-b345-f8571fbdf7a3" providerId="ADAL" clId="{F1885738-3558-4F1D-A853-6162D828590A}" dt="2021-12-07T11:17:20.288" v="10952"/>
            <ac:spMkLst>
              <pc:docMk/>
              <pc:sldMasterMk cId="651015900" sldId="2147483648"/>
              <pc:sldLayoutMk cId="365800031" sldId="2147483678"/>
              <ac:spMk id="4" creationId="{0697C207-B1E6-48FF-97EB-CD6413C07F7F}"/>
            </ac:spMkLst>
          </pc:spChg>
          <pc:spChg chg="add del mod">
            <ac:chgData name="Strahil Birov" userId="4661203c-0e60-4970-b345-f8571fbdf7a3" providerId="ADAL" clId="{F1885738-3558-4F1D-A853-6162D828590A}" dt="2021-12-07T11:19:04.205" v="11064" actId="478"/>
            <ac:spMkLst>
              <pc:docMk/>
              <pc:sldMasterMk cId="651015900" sldId="2147483648"/>
              <pc:sldLayoutMk cId="365800031" sldId="2147483678"/>
              <ac:spMk id="5" creationId="{8524CDA4-AB45-42CC-89AD-C8BEC27BB0A2}"/>
            </ac:spMkLst>
          </pc:spChg>
          <pc:spChg chg="add del mod">
            <ac:chgData name="Strahil Birov" userId="4661203c-0e60-4970-b345-f8571fbdf7a3" providerId="ADAL" clId="{F1885738-3558-4F1D-A853-6162D828590A}" dt="2021-12-07T11:20:25.112" v="11257" actId="478"/>
            <ac:spMkLst>
              <pc:docMk/>
              <pc:sldMasterMk cId="651015900" sldId="2147483648"/>
              <pc:sldLayoutMk cId="365800031" sldId="2147483678"/>
              <ac:spMk id="6" creationId="{DC414F16-F90E-49CF-A197-2162D0289D27}"/>
            </ac:spMkLst>
          </pc:spChg>
          <pc:spChg chg="add del mod">
            <ac:chgData name="Strahil Birov" userId="4661203c-0e60-4970-b345-f8571fbdf7a3" providerId="ADAL" clId="{F1885738-3558-4F1D-A853-6162D828590A}" dt="2021-12-07T11:21:31.080" v="11386" actId="478"/>
            <ac:spMkLst>
              <pc:docMk/>
              <pc:sldMasterMk cId="651015900" sldId="2147483648"/>
              <pc:sldLayoutMk cId="365800031" sldId="2147483678"/>
              <ac:spMk id="8" creationId="{62F8ED10-6178-456B-8F6B-6901E9FCE787}"/>
            </ac:spMkLst>
          </pc:spChg>
          <pc:spChg chg="add del">
            <ac:chgData name="Strahil Birov" userId="4661203c-0e60-4970-b345-f8571fbdf7a3" providerId="ADAL" clId="{F1885738-3558-4F1D-A853-6162D828590A}" dt="2021-12-07T11:18:10.836" v="10953" actId="11529"/>
            <ac:spMkLst>
              <pc:docMk/>
              <pc:sldMasterMk cId="651015900" sldId="2147483648"/>
              <pc:sldLayoutMk cId="365800031" sldId="2147483678"/>
              <ac:spMk id="9" creationId="{3E7F88DF-BF77-4668-B9E5-0FEF46A7555C}"/>
            </ac:spMkLst>
          </pc:spChg>
          <pc:spChg chg="add del mod">
            <ac:chgData name="Strahil Birov" userId="4661203c-0e60-4970-b345-f8571fbdf7a3" providerId="ADAL" clId="{F1885738-3558-4F1D-A853-6162D828590A}" dt="2021-12-07T11:18:13.560" v="10954" actId="478"/>
            <ac:spMkLst>
              <pc:docMk/>
              <pc:sldMasterMk cId="651015900" sldId="2147483648"/>
              <pc:sldLayoutMk cId="365800031" sldId="2147483678"/>
              <ac:spMk id="10" creationId="{F57391BA-84D8-4C6B-9629-8B82BAED4BEA}"/>
            </ac:spMkLst>
          </pc:spChg>
          <pc:spChg chg="add del">
            <ac:chgData name="Strahil Birov" userId="4661203c-0e60-4970-b345-f8571fbdf7a3" providerId="ADAL" clId="{F1885738-3558-4F1D-A853-6162D828590A}" dt="2021-12-07T11:18:19.412" v="10955" actId="11529"/>
            <ac:spMkLst>
              <pc:docMk/>
              <pc:sldMasterMk cId="651015900" sldId="2147483648"/>
              <pc:sldLayoutMk cId="365800031" sldId="2147483678"/>
              <ac:spMk id="11" creationId="{2B2F9867-DB06-4852-B88F-83221AAF4724}"/>
            </ac:spMkLst>
          </pc:spChg>
          <pc:spChg chg="add del mod">
            <ac:chgData name="Strahil Birov" userId="4661203c-0e60-4970-b345-f8571fbdf7a3" providerId="ADAL" clId="{F1885738-3558-4F1D-A853-6162D828590A}" dt="2021-12-07T11:18:24.101" v="10958" actId="478"/>
            <ac:spMkLst>
              <pc:docMk/>
              <pc:sldMasterMk cId="651015900" sldId="2147483648"/>
              <pc:sldLayoutMk cId="365800031" sldId="2147483678"/>
              <ac:spMk id="12" creationId="{7DA185CC-8660-4294-B211-788BB4AD0BBC}"/>
            </ac:spMkLst>
          </pc:spChg>
          <pc:spChg chg="add del">
            <ac:chgData name="Strahil Birov" userId="4661203c-0e60-4970-b345-f8571fbdf7a3" providerId="ADAL" clId="{F1885738-3558-4F1D-A853-6162D828590A}" dt="2021-12-07T11:18:27.711" v="10959" actId="11529"/>
            <ac:spMkLst>
              <pc:docMk/>
              <pc:sldMasterMk cId="651015900" sldId="2147483648"/>
              <pc:sldLayoutMk cId="365800031" sldId="2147483678"/>
              <ac:spMk id="13" creationId="{EA6570DA-2E08-44B6-8966-6241CF09ABCB}"/>
            </ac:spMkLst>
          </pc:spChg>
          <pc:spChg chg="add del mod">
            <ac:chgData name="Strahil Birov" userId="4661203c-0e60-4970-b345-f8571fbdf7a3" providerId="ADAL" clId="{F1885738-3558-4F1D-A853-6162D828590A}" dt="2021-12-07T11:18:29.727" v="10960" actId="478"/>
            <ac:spMkLst>
              <pc:docMk/>
              <pc:sldMasterMk cId="651015900" sldId="2147483648"/>
              <pc:sldLayoutMk cId="365800031" sldId="2147483678"/>
              <ac:spMk id="14" creationId="{A1B4D243-9340-4B39-9847-CBA41599F30D}"/>
            </ac:spMkLst>
          </pc:spChg>
          <pc:spChg chg="add del">
            <ac:chgData name="Strahil Birov" userId="4661203c-0e60-4970-b345-f8571fbdf7a3" providerId="ADAL" clId="{F1885738-3558-4F1D-A853-6162D828590A}" dt="2021-12-07T11:18:35.592" v="10961" actId="11529"/>
            <ac:spMkLst>
              <pc:docMk/>
              <pc:sldMasterMk cId="651015900" sldId="2147483648"/>
              <pc:sldLayoutMk cId="365800031" sldId="2147483678"/>
              <ac:spMk id="15" creationId="{83C46051-5ACA-46B4-A6D3-15BED6710B4D}"/>
            </ac:spMkLst>
          </pc:spChg>
          <pc:spChg chg="add del mod">
            <ac:chgData name="Strahil Birov" userId="4661203c-0e60-4970-b345-f8571fbdf7a3" providerId="ADAL" clId="{F1885738-3558-4F1D-A853-6162D828590A}" dt="2021-12-07T11:19:02.442" v="11063" actId="21"/>
            <ac:spMkLst>
              <pc:docMk/>
              <pc:sldMasterMk cId="651015900" sldId="2147483648"/>
              <pc:sldLayoutMk cId="365800031" sldId="2147483678"/>
              <ac:spMk id="16" creationId="{CB0AE87B-BF13-4E44-A1D1-01489FD6AEE5}"/>
            </ac:spMkLst>
          </pc:spChg>
          <pc:spChg chg="add mod">
            <ac:chgData name="Strahil Birov" userId="4661203c-0e60-4970-b345-f8571fbdf7a3" providerId="ADAL" clId="{F1885738-3558-4F1D-A853-6162D828590A}" dt="2021-12-07T11:19:04.473" v="11065"/>
            <ac:spMkLst>
              <pc:docMk/>
              <pc:sldMasterMk cId="651015900" sldId="2147483648"/>
              <pc:sldLayoutMk cId="365800031" sldId="2147483678"/>
              <ac:spMk id="17" creationId="{18E4B2C8-0E87-4B69-86DE-925A91BFB69D}"/>
            </ac:spMkLst>
          </pc:spChg>
          <pc:spChg chg="add del">
            <ac:chgData name="Strahil Birov" userId="4661203c-0e60-4970-b345-f8571fbdf7a3" providerId="ADAL" clId="{F1885738-3558-4F1D-A853-6162D828590A}" dt="2021-12-07T11:19:15.598" v="11066" actId="11529"/>
            <ac:spMkLst>
              <pc:docMk/>
              <pc:sldMasterMk cId="651015900" sldId="2147483648"/>
              <pc:sldLayoutMk cId="365800031" sldId="2147483678"/>
              <ac:spMk id="18" creationId="{A608A6A1-DC25-474E-AF1F-804D460BA938}"/>
            </ac:spMkLst>
          </pc:spChg>
          <pc:spChg chg="add mod">
            <ac:chgData name="Strahil Birov" userId="4661203c-0e60-4970-b345-f8571fbdf7a3" providerId="ADAL" clId="{F1885738-3558-4F1D-A853-6162D828590A}" dt="2021-12-07T11:19:37.844" v="11140" actId="1036"/>
            <ac:spMkLst>
              <pc:docMk/>
              <pc:sldMasterMk cId="651015900" sldId="2147483648"/>
              <pc:sldLayoutMk cId="365800031" sldId="2147483678"/>
              <ac:spMk id="19" creationId="{571C40D5-6AFF-4526-A82A-C0ABF290FF9F}"/>
            </ac:spMkLst>
          </pc:spChg>
          <pc:spChg chg="add del">
            <ac:chgData name="Strahil Birov" userId="4661203c-0e60-4970-b345-f8571fbdf7a3" providerId="ADAL" clId="{F1885738-3558-4F1D-A853-6162D828590A}" dt="2021-12-07T11:19:50.418" v="11141" actId="11529"/>
            <ac:spMkLst>
              <pc:docMk/>
              <pc:sldMasterMk cId="651015900" sldId="2147483648"/>
              <pc:sldLayoutMk cId="365800031" sldId="2147483678"/>
              <ac:spMk id="20" creationId="{83B95E21-CCEF-4C85-9E49-63978B186F8C}"/>
            </ac:spMkLst>
          </pc:spChg>
          <pc:spChg chg="add del mod">
            <ac:chgData name="Strahil Birov" userId="4661203c-0e60-4970-b345-f8571fbdf7a3" providerId="ADAL" clId="{F1885738-3558-4F1D-A853-6162D828590A}" dt="2021-12-07T11:20:23.089" v="11256" actId="21"/>
            <ac:spMkLst>
              <pc:docMk/>
              <pc:sldMasterMk cId="651015900" sldId="2147483648"/>
              <pc:sldLayoutMk cId="365800031" sldId="2147483678"/>
              <ac:spMk id="21" creationId="{37CBE983-F465-4A4B-8587-D24B281578FB}"/>
            </ac:spMkLst>
          </pc:spChg>
          <pc:spChg chg="add mod">
            <ac:chgData name="Strahil Birov" userId="4661203c-0e60-4970-b345-f8571fbdf7a3" providerId="ADAL" clId="{F1885738-3558-4F1D-A853-6162D828590A}" dt="2021-12-07T11:20:25.424" v="11258"/>
            <ac:spMkLst>
              <pc:docMk/>
              <pc:sldMasterMk cId="651015900" sldId="2147483648"/>
              <pc:sldLayoutMk cId="365800031" sldId="2147483678"/>
              <ac:spMk id="22" creationId="{DA9FA01B-63DB-4DC9-A5AA-D280DA411665}"/>
            </ac:spMkLst>
          </pc:spChg>
          <pc:spChg chg="add del">
            <ac:chgData name="Strahil Birov" userId="4661203c-0e60-4970-b345-f8571fbdf7a3" providerId="ADAL" clId="{F1885738-3558-4F1D-A853-6162D828590A}" dt="2021-12-07T11:20:37.615" v="11259" actId="11529"/>
            <ac:spMkLst>
              <pc:docMk/>
              <pc:sldMasterMk cId="651015900" sldId="2147483648"/>
              <pc:sldLayoutMk cId="365800031" sldId="2147483678"/>
              <ac:spMk id="23" creationId="{9EE19CA3-4774-404E-BB48-C6EBDF6750C6}"/>
            </ac:spMkLst>
          </pc:spChg>
          <pc:spChg chg="add del mod">
            <ac:chgData name="Strahil Birov" userId="4661203c-0e60-4970-b345-f8571fbdf7a3" providerId="ADAL" clId="{F1885738-3558-4F1D-A853-6162D828590A}" dt="2021-12-07T11:21:29.499" v="11385" actId="21"/>
            <ac:spMkLst>
              <pc:docMk/>
              <pc:sldMasterMk cId="651015900" sldId="2147483648"/>
              <pc:sldLayoutMk cId="365800031" sldId="2147483678"/>
              <ac:spMk id="24" creationId="{F341560D-5242-4557-859E-54B5A06ACAB2}"/>
            </ac:spMkLst>
          </pc:spChg>
          <pc:spChg chg="add mod">
            <ac:chgData name="Strahil Birov" userId="4661203c-0e60-4970-b345-f8571fbdf7a3" providerId="ADAL" clId="{F1885738-3558-4F1D-A853-6162D828590A}" dt="2021-12-07T11:21:31.398" v="11387"/>
            <ac:spMkLst>
              <pc:docMk/>
              <pc:sldMasterMk cId="651015900" sldId="2147483648"/>
              <pc:sldLayoutMk cId="365800031" sldId="2147483678"/>
              <ac:spMk id="25" creationId="{FF7F4635-8035-47D2-A86B-A459D1763015}"/>
            </ac:spMkLst>
          </pc:spChg>
          <pc:spChg chg="add del">
            <ac:chgData name="Strahil Birov" userId="4661203c-0e60-4970-b345-f8571fbdf7a3" providerId="ADAL" clId="{F1885738-3558-4F1D-A853-6162D828590A}" dt="2021-12-07T11:22:39.656" v="11409" actId="11529"/>
            <ac:spMkLst>
              <pc:docMk/>
              <pc:sldMasterMk cId="651015900" sldId="2147483648"/>
              <pc:sldLayoutMk cId="365800031" sldId="2147483678"/>
              <ac:spMk id="26" creationId="{3BB0B311-9296-496C-B9C0-946C47B8B972}"/>
            </ac:spMkLst>
          </pc:spChg>
          <pc:spChg chg="add del mod">
            <ac:chgData name="Strahil Birov" userId="4661203c-0e60-4970-b345-f8571fbdf7a3" providerId="ADAL" clId="{F1885738-3558-4F1D-A853-6162D828590A}" dt="2021-12-07T11:22:42.857" v="11410" actId="21"/>
            <ac:spMkLst>
              <pc:docMk/>
              <pc:sldMasterMk cId="651015900" sldId="2147483648"/>
              <pc:sldLayoutMk cId="365800031" sldId="2147483678"/>
              <ac:spMk id="27" creationId="{AD84BFF1-8F88-4186-993C-9D402EF58014}"/>
            </ac:spMkLst>
          </pc:spChg>
          <pc:spChg chg="add mod">
            <ac:chgData name="Strahil Birov" userId="4661203c-0e60-4970-b345-f8571fbdf7a3" providerId="ADAL" clId="{F1885738-3558-4F1D-A853-6162D828590A}" dt="2021-12-07T11:22:44.750" v="11412"/>
            <ac:spMkLst>
              <pc:docMk/>
              <pc:sldMasterMk cId="651015900" sldId="2147483648"/>
              <pc:sldLayoutMk cId="365800031" sldId="2147483678"/>
              <ac:spMk id="28" creationId="{30B82DE5-1014-4E94-B584-DB53E4EDD245}"/>
            </ac:spMkLst>
          </pc:spChg>
          <pc:picChg chg="add mod">
            <ac:chgData name="Strahil Birov" userId="4661203c-0e60-4970-b345-f8571fbdf7a3" providerId="ADAL" clId="{F1885738-3558-4F1D-A853-6162D828590A}" dt="2021-12-07T11:17:20.288" v="10952"/>
            <ac:picMkLst>
              <pc:docMk/>
              <pc:sldMasterMk cId="651015900" sldId="2147483648"/>
              <pc:sldLayoutMk cId="365800031" sldId="2147483678"/>
              <ac:picMk id="2" creationId="{69B9E5CC-CCE9-49D6-97F2-3B752644E11F}"/>
            </ac:picMkLst>
          </pc:picChg>
          <pc:picChg chg="add del mod">
            <ac:chgData name="Strahil Birov" userId="4661203c-0e60-4970-b345-f8571fbdf7a3" providerId="ADAL" clId="{F1885738-3558-4F1D-A853-6162D828590A}" dt="2021-12-07T11:22:44.429" v="11411" actId="478"/>
            <ac:picMkLst>
              <pc:docMk/>
              <pc:sldMasterMk cId="651015900" sldId="2147483648"/>
              <pc:sldLayoutMk cId="365800031" sldId="2147483678"/>
              <ac:picMk id="7" creationId="{5F73C343-CD11-4FAE-86C9-ED6AF9512D51}"/>
            </ac:picMkLst>
          </pc:picChg>
        </pc:sldLayoutChg>
        <pc:sldLayoutChg chg="addSp delSp modSp add mod modTransition setBg">
          <pc:chgData name="Strahil Birov" userId="4661203c-0e60-4970-b345-f8571fbdf7a3" providerId="ADAL" clId="{F1885738-3558-4F1D-A853-6162D828590A}" dt="2021-12-07T11:42:57.257" v="11819" actId="478"/>
          <pc:sldLayoutMkLst>
            <pc:docMk/>
            <pc:sldMasterMk cId="651015900" sldId="2147483648"/>
            <pc:sldLayoutMk cId="2519665030" sldId="2147483679"/>
          </pc:sldLayoutMkLst>
          <pc:spChg chg="add del mod">
            <ac:chgData name="Strahil Birov" userId="4661203c-0e60-4970-b345-f8571fbdf7a3" providerId="ADAL" clId="{F1885738-3558-4F1D-A853-6162D828590A}" dt="2021-12-07T11:40:04.687" v="11759" actId="478"/>
            <ac:spMkLst>
              <pc:docMk/>
              <pc:sldMasterMk cId="651015900" sldId="2147483648"/>
              <pc:sldLayoutMk cId="2519665030" sldId="2147483679"/>
              <ac:spMk id="3" creationId="{F33FBFC8-5502-44E3-A067-EA738B6C6837}"/>
            </ac:spMkLst>
          </pc:spChg>
          <pc:spChg chg="add del mod">
            <ac:chgData name="Strahil Birov" userId="4661203c-0e60-4970-b345-f8571fbdf7a3" providerId="ADAL" clId="{F1885738-3558-4F1D-A853-6162D828590A}" dt="2021-12-07T11:41:17.261" v="11784" actId="478"/>
            <ac:spMkLst>
              <pc:docMk/>
              <pc:sldMasterMk cId="651015900" sldId="2147483648"/>
              <pc:sldLayoutMk cId="2519665030" sldId="2147483679"/>
              <ac:spMk id="4" creationId="{A170219E-E02E-4EE8-A11A-B3CDA1B8CD47}"/>
            </ac:spMkLst>
          </pc:spChg>
          <pc:spChg chg="mod">
            <ac:chgData name="Strahil Birov" userId="4661203c-0e60-4970-b345-f8571fbdf7a3" providerId="ADAL" clId="{F1885738-3558-4F1D-A853-6162D828590A}" dt="2021-12-07T11:39:18.260" v="11714"/>
            <ac:spMkLst>
              <pc:docMk/>
              <pc:sldMasterMk cId="651015900" sldId="2147483648"/>
              <pc:sldLayoutMk cId="2519665030" sldId="2147483679"/>
              <ac:spMk id="8" creationId="{DA6AF028-B4D3-4F99-94A4-C24CEEF08567}"/>
            </ac:spMkLst>
          </pc:spChg>
          <pc:spChg chg="mod">
            <ac:chgData name="Strahil Birov" userId="4661203c-0e60-4970-b345-f8571fbdf7a3" providerId="ADAL" clId="{F1885738-3558-4F1D-A853-6162D828590A}" dt="2021-12-07T11:39:18.260" v="11714"/>
            <ac:spMkLst>
              <pc:docMk/>
              <pc:sldMasterMk cId="651015900" sldId="2147483648"/>
              <pc:sldLayoutMk cId="2519665030" sldId="2147483679"/>
              <ac:spMk id="9" creationId="{29509CC1-6ACC-4315-8A18-45D2F6A1550E}"/>
            </ac:spMkLst>
          </pc:spChg>
          <pc:spChg chg="add del">
            <ac:chgData name="Strahil Birov" userId="4661203c-0e60-4970-b345-f8571fbdf7a3" providerId="ADAL" clId="{F1885738-3558-4F1D-A853-6162D828590A}" dt="2021-12-07T11:39:33.684" v="11715" actId="11529"/>
            <ac:spMkLst>
              <pc:docMk/>
              <pc:sldMasterMk cId="651015900" sldId="2147483648"/>
              <pc:sldLayoutMk cId="2519665030" sldId="2147483679"/>
              <ac:spMk id="11" creationId="{1C79FAB9-383A-47B8-A5B9-1139142E4D91}"/>
            </ac:spMkLst>
          </pc:spChg>
          <pc:spChg chg="add del mod">
            <ac:chgData name="Strahil Birov" userId="4661203c-0e60-4970-b345-f8571fbdf7a3" providerId="ADAL" clId="{F1885738-3558-4F1D-A853-6162D828590A}" dt="2021-12-07T11:40:02.872" v="11758" actId="21"/>
            <ac:spMkLst>
              <pc:docMk/>
              <pc:sldMasterMk cId="651015900" sldId="2147483648"/>
              <pc:sldLayoutMk cId="2519665030" sldId="2147483679"/>
              <ac:spMk id="12" creationId="{7C2622C6-DE9C-497A-915F-10F11A53C31B}"/>
            </ac:spMkLst>
          </pc:spChg>
          <pc:spChg chg="add mod">
            <ac:chgData name="Strahil Birov" userId="4661203c-0e60-4970-b345-f8571fbdf7a3" providerId="ADAL" clId="{F1885738-3558-4F1D-A853-6162D828590A}" dt="2021-12-07T11:40:05.067" v="11760"/>
            <ac:spMkLst>
              <pc:docMk/>
              <pc:sldMasterMk cId="651015900" sldId="2147483648"/>
              <pc:sldLayoutMk cId="2519665030" sldId="2147483679"/>
              <ac:spMk id="13" creationId="{C136A98A-986C-4DEB-9B72-B5E8BFB4C2E4}"/>
            </ac:spMkLst>
          </pc:spChg>
          <pc:spChg chg="add del">
            <ac:chgData name="Strahil Birov" userId="4661203c-0e60-4970-b345-f8571fbdf7a3" providerId="ADAL" clId="{F1885738-3558-4F1D-A853-6162D828590A}" dt="2021-12-07T11:40:57.559" v="11762" actId="11529"/>
            <ac:spMkLst>
              <pc:docMk/>
              <pc:sldMasterMk cId="651015900" sldId="2147483648"/>
              <pc:sldLayoutMk cId="2519665030" sldId="2147483679"/>
              <ac:spMk id="14" creationId="{C326E0FA-D9FD-46D4-95FF-4271BAB72888}"/>
            </ac:spMkLst>
          </pc:spChg>
          <pc:spChg chg="add del mod">
            <ac:chgData name="Strahil Birov" userId="4661203c-0e60-4970-b345-f8571fbdf7a3" providerId="ADAL" clId="{F1885738-3558-4F1D-A853-6162D828590A}" dt="2021-12-07T11:42:57.257" v="11819" actId="478"/>
            <ac:spMkLst>
              <pc:docMk/>
              <pc:sldMasterMk cId="651015900" sldId="2147483648"/>
              <pc:sldLayoutMk cId="2519665030" sldId="2147483679"/>
              <ac:spMk id="15" creationId="{EB80AE86-F8C3-447D-9A75-E3873F26FE0E}"/>
            </ac:spMkLst>
          </pc:spChg>
          <pc:spChg chg="mod">
            <ac:chgData name="Strahil Birov" userId="4661203c-0e60-4970-b345-f8571fbdf7a3" providerId="ADAL" clId="{F1885738-3558-4F1D-A853-6162D828590A}" dt="2021-12-07T11:41:18.716" v="11785"/>
            <ac:spMkLst>
              <pc:docMk/>
              <pc:sldMasterMk cId="651015900" sldId="2147483648"/>
              <pc:sldLayoutMk cId="2519665030" sldId="2147483679"/>
              <ac:spMk id="19" creationId="{3E237C98-D19A-4685-8A62-DC2B282A4F0C}"/>
            </ac:spMkLst>
          </pc:spChg>
          <pc:spChg chg="mod">
            <ac:chgData name="Strahil Birov" userId="4661203c-0e60-4970-b345-f8571fbdf7a3" providerId="ADAL" clId="{F1885738-3558-4F1D-A853-6162D828590A}" dt="2021-12-07T11:41:18.716" v="11785"/>
            <ac:spMkLst>
              <pc:docMk/>
              <pc:sldMasterMk cId="651015900" sldId="2147483648"/>
              <pc:sldLayoutMk cId="2519665030" sldId="2147483679"/>
              <ac:spMk id="20" creationId="{4D860792-660D-4C0F-94D3-3AFCBD0BD6AB}"/>
            </ac:spMkLst>
          </pc:spChg>
          <pc:spChg chg="add del mod">
            <ac:chgData name="Strahil Birov" userId="4661203c-0e60-4970-b345-f8571fbdf7a3" providerId="ADAL" clId="{F1885738-3558-4F1D-A853-6162D828590A}" dt="2021-12-07T11:42:57.257" v="11819" actId="478"/>
            <ac:spMkLst>
              <pc:docMk/>
              <pc:sldMasterMk cId="651015900" sldId="2147483648"/>
              <pc:sldLayoutMk cId="2519665030" sldId="2147483679"/>
              <ac:spMk id="21" creationId="{79BC2A2C-2C44-4C9D-9CB0-72B434561542}"/>
            </ac:spMkLst>
          </pc:spChg>
          <pc:spChg chg="mod">
            <ac:chgData name="Strahil Birov" userId="4661203c-0e60-4970-b345-f8571fbdf7a3" providerId="ADAL" clId="{F1885738-3558-4F1D-A853-6162D828590A}" dt="2021-12-07T11:41:27.073" v="11788"/>
            <ac:spMkLst>
              <pc:docMk/>
              <pc:sldMasterMk cId="651015900" sldId="2147483648"/>
              <pc:sldLayoutMk cId="2519665030" sldId="2147483679"/>
              <ac:spMk id="25" creationId="{C6FC0456-47BE-4281-8F7A-15AD019C0845}"/>
            </ac:spMkLst>
          </pc:spChg>
          <pc:spChg chg="mod">
            <ac:chgData name="Strahil Birov" userId="4661203c-0e60-4970-b345-f8571fbdf7a3" providerId="ADAL" clId="{F1885738-3558-4F1D-A853-6162D828590A}" dt="2021-12-07T11:41:27.073" v="11788"/>
            <ac:spMkLst>
              <pc:docMk/>
              <pc:sldMasterMk cId="651015900" sldId="2147483648"/>
              <pc:sldLayoutMk cId="2519665030" sldId="2147483679"/>
              <ac:spMk id="26" creationId="{B68F3F98-134F-4BEA-9157-52652D39BED4}"/>
            </ac:spMkLst>
          </pc:spChg>
          <pc:spChg chg="add del mod">
            <ac:chgData name="Strahil Birov" userId="4661203c-0e60-4970-b345-f8571fbdf7a3" providerId="ADAL" clId="{F1885738-3558-4F1D-A853-6162D828590A}" dt="2021-12-07T11:42:57.257" v="11819" actId="478"/>
            <ac:spMkLst>
              <pc:docMk/>
              <pc:sldMasterMk cId="651015900" sldId="2147483648"/>
              <pc:sldLayoutMk cId="2519665030" sldId="2147483679"/>
              <ac:spMk id="27" creationId="{D982E3D7-3462-4DB4-8367-9EB5471AA62D}"/>
            </ac:spMkLst>
          </pc:spChg>
          <pc:spChg chg="mod">
            <ac:chgData name="Strahil Birov" userId="4661203c-0e60-4970-b345-f8571fbdf7a3" providerId="ADAL" clId="{F1885738-3558-4F1D-A853-6162D828590A}" dt="2021-12-07T11:41:31.685" v="11790"/>
            <ac:spMkLst>
              <pc:docMk/>
              <pc:sldMasterMk cId="651015900" sldId="2147483648"/>
              <pc:sldLayoutMk cId="2519665030" sldId="2147483679"/>
              <ac:spMk id="31" creationId="{E0BCB87B-49E4-4401-90F8-AE67C23CFA17}"/>
            </ac:spMkLst>
          </pc:spChg>
          <pc:spChg chg="mod">
            <ac:chgData name="Strahil Birov" userId="4661203c-0e60-4970-b345-f8571fbdf7a3" providerId="ADAL" clId="{F1885738-3558-4F1D-A853-6162D828590A}" dt="2021-12-07T11:41:31.685" v="11790"/>
            <ac:spMkLst>
              <pc:docMk/>
              <pc:sldMasterMk cId="651015900" sldId="2147483648"/>
              <pc:sldLayoutMk cId="2519665030" sldId="2147483679"/>
              <ac:spMk id="32" creationId="{110AAAE0-613B-42E8-A483-950EC533BCFC}"/>
            </ac:spMkLst>
          </pc:spChg>
          <pc:spChg chg="add del mod">
            <ac:chgData name="Strahil Birov" userId="4661203c-0e60-4970-b345-f8571fbdf7a3" providerId="ADAL" clId="{F1885738-3558-4F1D-A853-6162D828590A}" dt="2021-12-07T11:42:57.257" v="11819" actId="478"/>
            <ac:spMkLst>
              <pc:docMk/>
              <pc:sldMasterMk cId="651015900" sldId="2147483648"/>
              <pc:sldLayoutMk cId="2519665030" sldId="2147483679"/>
              <ac:spMk id="33" creationId="{627CA16F-2867-4EFE-9B43-28AB1DD6A3F6}"/>
            </ac:spMkLst>
          </pc:spChg>
          <pc:spChg chg="mod">
            <ac:chgData name="Strahil Birov" userId="4661203c-0e60-4970-b345-f8571fbdf7a3" providerId="ADAL" clId="{F1885738-3558-4F1D-A853-6162D828590A}" dt="2021-12-07T11:41:34.463" v="11792"/>
            <ac:spMkLst>
              <pc:docMk/>
              <pc:sldMasterMk cId="651015900" sldId="2147483648"/>
              <pc:sldLayoutMk cId="2519665030" sldId="2147483679"/>
              <ac:spMk id="37" creationId="{0DC806D4-FD96-4E7F-BB76-838D56B89AE4}"/>
            </ac:spMkLst>
          </pc:spChg>
          <pc:spChg chg="mod">
            <ac:chgData name="Strahil Birov" userId="4661203c-0e60-4970-b345-f8571fbdf7a3" providerId="ADAL" clId="{F1885738-3558-4F1D-A853-6162D828590A}" dt="2021-12-07T11:41:34.463" v="11792"/>
            <ac:spMkLst>
              <pc:docMk/>
              <pc:sldMasterMk cId="651015900" sldId="2147483648"/>
              <pc:sldLayoutMk cId="2519665030" sldId="2147483679"/>
              <ac:spMk id="38" creationId="{7581456C-E0F5-4BC0-BE5F-D4BFECC1B070}"/>
            </ac:spMkLst>
          </pc:spChg>
          <pc:spChg chg="add del mod">
            <ac:chgData name="Strahil Birov" userId="4661203c-0e60-4970-b345-f8571fbdf7a3" providerId="ADAL" clId="{F1885738-3558-4F1D-A853-6162D828590A}" dt="2021-12-07T11:42:57.257" v="11819" actId="478"/>
            <ac:spMkLst>
              <pc:docMk/>
              <pc:sldMasterMk cId="651015900" sldId="2147483648"/>
              <pc:sldLayoutMk cId="2519665030" sldId="2147483679"/>
              <ac:spMk id="39" creationId="{81C7AFB1-EC9C-462C-A119-F946A980D653}"/>
            </ac:spMkLst>
          </pc:spChg>
          <pc:grpChg chg="add del mod">
            <ac:chgData name="Strahil Birov" userId="4661203c-0e60-4970-b345-f8571fbdf7a3" providerId="ADAL" clId="{F1885738-3558-4F1D-A853-6162D828590A}" dt="2021-12-07T11:42:57.257" v="11819" actId="478"/>
            <ac:grpSpMkLst>
              <pc:docMk/>
              <pc:sldMasterMk cId="651015900" sldId="2147483648"/>
              <pc:sldLayoutMk cId="2519665030" sldId="2147483679"/>
              <ac:grpSpMk id="5" creationId="{036EA762-F79E-4ECD-9D73-D7756F276264}"/>
            </ac:grpSpMkLst>
          </pc:grpChg>
          <pc:grpChg chg="mod">
            <ac:chgData name="Strahil Birov" userId="4661203c-0e60-4970-b345-f8571fbdf7a3" providerId="ADAL" clId="{F1885738-3558-4F1D-A853-6162D828590A}" dt="2021-12-07T11:39:18.260" v="11714"/>
            <ac:grpSpMkLst>
              <pc:docMk/>
              <pc:sldMasterMk cId="651015900" sldId="2147483648"/>
              <pc:sldLayoutMk cId="2519665030" sldId="2147483679"/>
              <ac:grpSpMk id="6" creationId="{02558980-1605-4B0C-924B-B5730B91C60C}"/>
            </ac:grpSpMkLst>
          </pc:grpChg>
          <pc:grpChg chg="mod">
            <ac:chgData name="Strahil Birov" userId="4661203c-0e60-4970-b345-f8571fbdf7a3" providerId="ADAL" clId="{F1885738-3558-4F1D-A853-6162D828590A}" dt="2021-12-07T11:39:18.260" v="11714"/>
            <ac:grpSpMkLst>
              <pc:docMk/>
              <pc:sldMasterMk cId="651015900" sldId="2147483648"/>
              <pc:sldLayoutMk cId="2519665030" sldId="2147483679"/>
              <ac:grpSpMk id="7" creationId="{DC869FBC-1058-40E5-A009-0B0CCD99DC50}"/>
            </ac:grpSpMkLst>
          </pc:grpChg>
          <pc:grpChg chg="add del mod">
            <ac:chgData name="Strahil Birov" userId="4661203c-0e60-4970-b345-f8571fbdf7a3" providerId="ADAL" clId="{F1885738-3558-4F1D-A853-6162D828590A}" dt="2021-12-07T11:42:57.257" v="11819" actId="478"/>
            <ac:grpSpMkLst>
              <pc:docMk/>
              <pc:sldMasterMk cId="651015900" sldId="2147483648"/>
              <pc:sldLayoutMk cId="2519665030" sldId="2147483679"/>
              <ac:grpSpMk id="16" creationId="{C74FB6B9-F032-4717-8A93-F8FBFD14088B}"/>
            </ac:grpSpMkLst>
          </pc:grpChg>
          <pc:grpChg chg="mod">
            <ac:chgData name="Strahil Birov" userId="4661203c-0e60-4970-b345-f8571fbdf7a3" providerId="ADAL" clId="{F1885738-3558-4F1D-A853-6162D828590A}" dt="2021-12-07T11:41:18.716" v="11785"/>
            <ac:grpSpMkLst>
              <pc:docMk/>
              <pc:sldMasterMk cId="651015900" sldId="2147483648"/>
              <pc:sldLayoutMk cId="2519665030" sldId="2147483679"/>
              <ac:grpSpMk id="17" creationId="{D334ABC4-C126-403A-AA36-33BEE9CF7F88}"/>
            </ac:grpSpMkLst>
          </pc:grpChg>
          <pc:grpChg chg="mod">
            <ac:chgData name="Strahil Birov" userId="4661203c-0e60-4970-b345-f8571fbdf7a3" providerId="ADAL" clId="{F1885738-3558-4F1D-A853-6162D828590A}" dt="2021-12-07T11:41:18.716" v="11785"/>
            <ac:grpSpMkLst>
              <pc:docMk/>
              <pc:sldMasterMk cId="651015900" sldId="2147483648"/>
              <pc:sldLayoutMk cId="2519665030" sldId="2147483679"/>
              <ac:grpSpMk id="18" creationId="{83D130AC-C789-43E6-A87F-F2D2A35B8943}"/>
            </ac:grpSpMkLst>
          </pc:grpChg>
          <pc:grpChg chg="add del mod">
            <ac:chgData name="Strahil Birov" userId="4661203c-0e60-4970-b345-f8571fbdf7a3" providerId="ADAL" clId="{F1885738-3558-4F1D-A853-6162D828590A}" dt="2021-12-07T11:42:57.257" v="11819" actId="478"/>
            <ac:grpSpMkLst>
              <pc:docMk/>
              <pc:sldMasterMk cId="651015900" sldId="2147483648"/>
              <pc:sldLayoutMk cId="2519665030" sldId="2147483679"/>
              <ac:grpSpMk id="22" creationId="{C8B3E5A5-B187-4FDF-954F-163C32FACBFB}"/>
            </ac:grpSpMkLst>
          </pc:grpChg>
          <pc:grpChg chg="mod">
            <ac:chgData name="Strahil Birov" userId="4661203c-0e60-4970-b345-f8571fbdf7a3" providerId="ADAL" clId="{F1885738-3558-4F1D-A853-6162D828590A}" dt="2021-12-07T11:41:27.073" v="11788"/>
            <ac:grpSpMkLst>
              <pc:docMk/>
              <pc:sldMasterMk cId="651015900" sldId="2147483648"/>
              <pc:sldLayoutMk cId="2519665030" sldId="2147483679"/>
              <ac:grpSpMk id="23" creationId="{4847BC16-9D72-41DB-A435-CFC272DCE6DA}"/>
            </ac:grpSpMkLst>
          </pc:grpChg>
          <pc:grpChg chg="mod">
            <ac:chgData name="Strahil Birov" userId="4661203c-0e60-4970-b345-f8571fbdf7a3" providerId="ADAL" clId="{F1885738-3558-4F1D-A853-6162D828590A}" dt="2021-12-07T11:41:27.073" v="11788"/>
            <ac:grpSpMkLst>
              <pc:docMk/>
              <pc:sldMasterMk cId="651015900" sldId="2147483648"/>
              <pc:sldLayoutMk cId="2519665030" sldId="2147483679"/>
              <ac:grpSpMk id="24" creationId="{86B00653-23B7-43AC-B36D-3C6E8F410BC4}"/>
            </ac:grpSpMkLst>
          </pc:grpChg>
          <pc:grpChg chg="add del mod">
            <ac:chgData name="Strahil Birov" userId="4661203c-0e60-4970-b345-f8571fbdf7a3" providerId="ADAL" clId="{F1885738-3558-4F1D-A853-6162D828590A}" dt="2021-12-07T11:42:57.257" v="11819" actId="478"/>
            <ac:grpSpMkLst>
              <pc:docMk/>
              <pc:sldMasterMk cId="651015900" sldId="2147483648"/>
              <pc:sldLayoutMk cId="2519665030" sldId="2147483679"/>
              <ac:grpSpMk id="28" creationId="{F0C84544-9C4D-4D65-A0C4-F799F508F23A}"/>
            </ac:grpSpMkLst>
          </pc:grpChg>
          <pc:grpChg chg="mod">
            <ac:chgData name="Strahil Birov" userId="4661203c-0e60-4970-b345-f8571fbdf7a3" providerId="ADAL" clId="{F1885738-3558-4F1D-A853-6162D828590A}" dt="2021-12-07T11:41:31.685" v="11790"/>
            <ac:grpSpMkLst>
              <pc:docMk/>
              <pc:sldMasterMk cId="651015900" sldId="2147483648"/>
              <pc:sldLayoutMk cId="2519665030" sldId="2147483679"/>
              <ac:grpSpMk id="29" creationId="{0E7485AF-57C4-4B99-A0FC-9B71EA1FF65A}"/>
            </ac:grpSpMkLst>
          </pc:grpChg>
          <pc:grpChg chg="mod">
            <ac:chgData name="Strahil Birov" userId="4661203c-0e60-4970-b345-f8571fbdf7a3" providerId="ADAL" clId="{F1885738-3558-4F1D-A853-6162D828590A}" dt="2021-12-07T11:41:31.685" v="11790"/>
            <ac:grpSpMkLst>
              <pc:docMk/>
              <pc:sldMasterMk cId="651015900" sldId="2147483648"/>
              <pc:sldLayoutMk cId="2519665030" sldId="2147483679"/>
              <ac:grpSpMk id="30" creationId="{14EA4FBA-5508-4B8D-A13A-8D2EAE293252}"/>
            </ac:grpSpMkLst>
          </pc:grpChg>
          <pc:grpChg chg="add del mod">
            <ac:chgData name="Strahil Birov" userId="4661203c-0e60-4970-b345-f8571fbdf7a3" providerId="ADAL" clId="{F1885738-3558-4F1D-A853-6162D828590A}" dt="2021-12-07T11:42:57.257" v="11819" actId="478"/>
            <ac:grpSpMkLst>
              <pc:docMk/>
              <pc:sldMasterMk cId="651015900" sldId="2147483648"/>
              <pc:sldLayoutMk cId="2519665030" sldId="2147483679"/>
              <ac:grpSpMk id="34" creationId="{44FD0886-D091-4E5C-AFDD-0E4527D50453}"/>
            </ac:grpSpMkLst>
          </pc:grpChg>
          <pc:grpChg chg="mod">
            <ac:chgData name="Strahil Birov" userId="4661203c-0e60-4970-b345-f8571fbdf7a3" providerId="ADAL" clId="{F1885738-3558-4F1D-A853-6162D828590A}" dt="2021-12-07T11:41:34.463" v="11792"/>
            <ac:grpSpMkLst>
              <pc:docMk/>
              <pc:sldMasterMk cId="651015900" sldId="2147483648"/>
              <pc:sldLayoutMk cId="2519665030" sldId="2147483679"/>
              <ac:grpSpMk id="35" creationId="{600EB604-DB15-42D1-8E30-6A0C1CD9D307}"/>
            </ac:grpSpMkLst>
          </pc:grpChg>
          <pc:grpChg chg="mod">
            <ac:chgData name="Strahil Birov" userId="4661203c-0e60-4970-b345-f8571fbdf7a3" providerId="ADAL" clId="{F1885738-3558-4F1D-A853-6162D828590A}" dt="2021-12-07T11:41:34.463" v="11792"/>
            <ac:grpSpMkLst>
              <pc:docMk/>
              <pc:sldMasterMk cId="651015900" sldId="2147483648"/>
              <pc:sldLayoutMk cId="2519665030" sldId="2147483679"/>
              <ac:grpSpMk id="36" creationId="{8115B5BF-0548-44E6-824C-E0FE5FA8F785}"/>
            </ac:grpSpMkLst>
          </pc:grpChg>
          <pc:picChg chg="add mod">
            <ac:chgData name="Strahil Birov" userId="4661203c-0e60-4970-b345-f8571fbdf7a3" providerId="ADAL" clId="{F1885738-3558-4F1D-A853-6162D828590A}" dt="2021-12-07T11:39:18.260" v="11714"/>
            <ac:picMkLst>
              <pc:docMk/>
              <pc:sldMasterMk cId="651015900" sldId="2147483648"/>
              <pc:sldLayoutMk cId="2519665030" sldId="2147483679"/>
              <ac:picMk id="2" creationId="{09F98FFB-7900-4883-AE8E-0898E8F7B2D2}"/>
            </ac:picMkLst>
          </pc:picChg>
          <pc:picChg chg="add mod">
            <ac:chgData name="Strahil Birov" userId="4661203c-0e60-4970-b345-f8571fbdf7a3" providerId="ADAL" clId="{F1885738-3558-4F1D-A853-6162D828590A}" dt="2021-12-07T11:39:18.260" v="11714"/>
            <ac:picMkLst>
              <pc:docMk/>
              <pc:sldMasterMk cId="651015900" sldId="2147483648"/>
              <pc:sldLayoutMk cId="2519665030" sldId="2147483679"/>
              <ac:picMk id="10" creationId="{117D91F0-9AE8-4057-87E4-37C7A3602711}"/>
            </ac:picMkLst>
          </pc:picChg>
        </pc:sldLayoutChg>
      </pc:sldMasterChg>
    </pc:docChg>
  </pc:docChgLst>
  <pc:docChgLst>
    <pc:chgData name="Strahil Birov" userId="4661203c-0e60-4970-b345-f8571fbdf7a3" providerId="ADAL" clId="{8DA90224-0DD5-4D54-AF7A-41745ADB4377}"/>
    <pc:docChg chg="undo redo custSel addSld delSld modSld modMainMaster">
      <pc:chgData name="Strahil Birov" userId="4661203c-0e60-4970-b345-f8571fbdf7a3" providerId="ADAL" clId="{8DA90224-0DD5-4D54-AF7A-41745ADB4377}" dt="2021-11-09T09:18:43.200" v="1587" actId="2085"/>
      <pc:docMkLst>
        <pc:docMk/>
      </pc:docMkLst>
      <pc:sldChg chg="del">
        <pc:chgData name="Strahil Birov" userId="4661203c-0e60-4970-b345-f8571fbdf7a3" providerId="ADAL" clId="{8DA90224-0DD5-4D54-AF7A-41745ADB4377}" dt="2021-11-09T07:32:59.276" v="6" actId="47"/>
        <pc:sldMkLst>
          <pc:docMk/>
          <pc:sldMk cId="2754888917" sldId="409"/>
        </pc:sldMkLst>
      </pc:sldChg>
      <pc:sldChg chg="modSp add del mod">
        <pc:chgData name="Strahil Birov" userId="4661203c-0e60-4970-b345-f8571fbdf7a3" providerId="ADAL" clId="{8DA90224-0DD5-4D54-AF7A-41745ADB4377}" dt="2021-11-09T08:25:01.110" v="1167" actId="47"/>
        <pc:sldMkLst>
          <pc:docMk/>
          <pc:sldMk cId="2572891681" sldId="410"/>
        </pc:sldMkLst>
        <pc:spChg chg="mod">
          <ac:chgData name="Strahil Birov" userId="4661203c-0e60-4970-b345-f8571fbdf7a3" providerId="ADAL" clId="{8DA90224-0DD5-4D54-AF7A-41745ADB4377}" dt="2021-11-09T07:31:32.446" v="1" actId="1076"/>
          <ac:spMkLst>
            <pc:docMk/>
            <pc:sldMk cId="2572891681" sldId="410"/>
            <ac:spMk id="6" creationId="{0ECE6E20-B371-4053-BD8D-E4964C93B2A9}"/>
          </ac:spMkLst>
        </pc:spChg>
      </pc:sldChg>
      <pc:sldChg chg="modSp add del mod">
        <pc:chgData name="Strahil Birov" userId="4661203c-0e60-4970-b345-f8571fbdf7a3" providerId="ADAL" clId="{8DA90224-0DD5-4D54-AF7A-41745ADB4377}" dt="2021-11-09T09:02:44.332" v="1562" actId="47"/>
        <pc:sldMkLst>
          <pc:docMk/>
          <pc:sldMk cId="1019166736" sldId="411"/>
        </pc:sldMkLst>
        <pc:spChg chg="mod">
          <ac:chgData name="Strahil Birov" userId="4661203c-0e60-4970-b345-f8571fbdf7a3" providerId="ADAL" clId="{8DA90224-0DD5-4D54-AF7A-41745ADB4377}" dt="2021-11-09T07:32:56.006" v="5" actId="27636"/>
          <ac:spMkLst>
            <pc:docMk/>
            <pc:sldMk cId="1019166736" sldId="411"/>
            <ac:spMk id="3" creationId="{1183B957-FA14-425F-B6FF-2B7BC11621FC}"/>
          </ac:spMkLst>
        </pc:spChg>
      </pc:sldChg>
      <pc:sldChg chg="del">
        <pc:chgData name="Strahil Birov" userId="4661203c-0e60-4970-b345-f8571fbdf7a3" providerId="ADAL" clId="{8DA90224-0DD5-4D54-AF7A-41745ADB4377}" dt="2021-11-09T07:33:28.715" v="7" actId="47"/>
        <pc:sldMkLst>
          <pc:docMk/>
          <pc:sldMk cId="3108703544" sldId="412"/>
        </pc:sldMkLst>
      </pc:sldChg>
      <pc:sldChg chg="del">
        <pc:chgData name="Strahil Birov" userId="4661203c-0e60-4970-b345-f8571fbdf7a3" providerId="ADAL" clId="{8DA90224-0DD5-4D54-AF7A-41745ADB4377}" dt="2021-11-09T07:33:28.715" v="7" actId="47"/>
        <pc:sldMkLst>
          <pc:docMk/>
          <pc:sldMk cId="2494970732" sldId="413"/>
        </pc:sldMkLst>
      </pc:sldChg>
      <pc:sldChg chg="del">
        <pc:chgData name="Strahil Birov" userId="4661203c-0e60-4970-b345-f8571fbdf7a3" providerId="ADAL" clId="{8DA90224-0DD5-4D54-AF7A-41745ADB4377}" dt="2021-11-09T07:33:28.715" v="7" actId="47"/>
        <pc:sldMkLst>
          <pc:docMk/>
          <pc:sldMk cId="3444258544" sldId="414"/>
        </pc:sldMkLst>
      </pc:sldChg>
      <pc:sldChg chg="del">
        <pc:chgData name="Strahil Birov" userId="4661203c-0e60-4970-b345-f8571fbdf7a3" providerId="ADAL" clId="{8DA90224-0DD5-4D54-AF7A-41745ADB4377}" dt="2021-11-09T07:33:28.715" v="7" actId="47"/>
        <pc:sldMkLst>
          <pc:docMk/>
          <pc:sldMk cId="3711628582" sldId="415"/>
        </pc:sldMkLst>
      </pc:sldChg>
      <pc:sldChg chg="del">
        <pc:chgData name="Strahil Birov" userId="4661203c-0e60-4970-b345-f8571fbdf7a3" providerId="ADAL" clId="{8DA90224-0DD5-4D54-AF7A-41745ADB4377}" dt="2021-11-09T09:02:44.332" v="1562" actId="47"/>
        <pc:sldMkLst>
          <pc:docMk/>
          <pc:sldMk cId="1929834810" sldId="416"/>
        </pc:sldMkLst>
      </pc:sldChg>
      <pc:sldChg chg="add del">
        <pc:chgData name="Strahil Birov" userId="4661203c-0e60-4970-b345-f8571fbdf7a3" providerId="ADAL" clId="{8DA90224-0DD5-4D54-AF7A-41745ADB4377}" dt="2021-11-09T08:25:00.975" v="1166" actId="47"/>
        <pc:sldMkLst>
          <pc:docMk/>
          <pc:sldMk cId="1541829050" sldId="417"/>
        </pc:sldMkLst>
      </pc:sldChg>
      <pc:sldChg chg="add del">
        <pc:chgData name="Strahil Birov" userId="4661203c-0e60-4970-b345-f8571fbdf7a3" providerId="ADAL" clId="{8DA90224-0DD5-4D54-AF7A-41745ADB4377}" dt="2021-11-09T08:25:00.975" v="1166" actId="47"/>
        <pc:sldMkLst>
          <pc:docMk/>
          <pc:sldMk cId="1216525519" sldId="418"/>
        </pc:sldMkLst>
      </pc:sldChg>
      <pc:sldChg chg="add del">
        <pc:chgData name="Strahil Birov" userId="4661203c-0e60-4970-b345-f8571fbdf7a3" providerId="ADAL" clId="{8DA90224-0DD5-4D54-AF7A-41745ADB4377}" dt="2021-11-09T08:25:00.975" v="1166" actId="47"/>
        <pc:sldMkLst>
          <pc:docMk/>
          <pc:sldMk cId="523287950" sldId="419"/>
        </pc:sldMkLst>
      </pc:sldChg>
      <pc:sldChg chg="add del">
        <pc:chgData name="Strahil Birov" userId="4661203c-0e60-4970-b345-f8571fbdf7a3" providerId="ADAL" clId="{8DA90224-0DD5-4D54-AF7A-41745ADB4377}" dt="2021-11-09T08:25:00.975" v="1166" actId="47"/>
        <pc:sldMkLst>
          <pc:docMk/>
          <pc:sldMk cId="115725380" sldId="420"/>
        </pc:sldMkLst>
      </pc:sldChg>
      <pc:sldChg chg="addSp delSp modSp add mod">
        <pc:chgData name="Strahil Birov" userId="4661203c-0e60-4970-b345-f8571fbdf7a3" providerId="ADAL" clId="{8DA90224-0DD5-4D54-AF7A-41745ADB4377}" dt="2021-11-09T08:25:21.635" v="1169" actId="6549"/>
        <pc:sldMkLst>
          <pc:docMk/>
          <pc:sldMk cId="2184747408" sldId="421"/>
        </pc:sldMkLst>
        <pc:spChg chg="mod">
          <ac:chgData name="Strahil Birov" userId="4661203c-0e60-4970-b345-f8571fbdf7a3" providerId="ADAL" clId="{8DA90224-0DD5-4D54-AF7A-41745ADB4377}" dt="2021-11-09T07:43:40.483" v="448" actId="207"/>
          <ac:spMkLst>
            <pc:docMk/>
            <pc:sldMk cId="2184747408" sldId="421"/>
            <ac:spMk id="2" creationId="{F5377215-176B-48F3-8EA7-0B8FD213D845}"/>
          </ac:spMkLst>
        </pc:spChg>
        <pc:spChg chg="add mod">
          <ac:chgData name="Strahil Birov" userId="4661203c-0e60-4970-b345-f8571fbdf7a3" providerId="ADAL" clId="{8DA90224-0DD5-4D54-AF7A-41745ADB4377}" dt="2021-11-09T07:49:23.570" v="816" actId="1076"/>
          <ac:spMkLst>
            <pc:docMk/>
            <pc:sldMk cId="2184747408" sldId="421"/>
            <ac:spMk id="3" creationId="{1364949E-7F95-4F80-A91C-BE5CBA552681}"/>
          </ac:spMkLst>
        </pc:spChg>
        <pc:spChg chg="mod">
          <ac:chgData name="Strahil Birov" userId="4661203c-0e60-4970-b345-f8571fbdf7a3" providerId="ADAL" clId="{8DA90224-0DD5-4D54-AF7A-41745ADB4377}" dt="2021-11-09T07:43:34.324" v="447" actId="1076"/>
          <ac:spMkLst>
            <pc:docMk/>
            <pc:sldMk cId="2184747408" sldId="421"/>
            <ac:spMk id="8" creationId="{B7D4F89A-C4FB-4C3A-BBD3-DF2DA2F10172}"/>
          </ac:spMkLst>
        </pc:spChg>
        <pc:spChg chg="mod">
          <ac:chgData name="Strahil Birov" userId="4661203c-0e60-4970-b345-f8571fbdf7a3" providerId="ADAL" clId="{8DA90224-0DD5-4D54-AF7A-41745ADB4377}" dt="2021-11-09T07:43:34.324" v="447" actId="1076"/>
          <ac:spMkLst>
            <pc:docMk/>
            <pc:sldMk cId="2184747408" sldId="421"/>
            <ac:spMk id="9" creationId="{DDE40514-884A-4350-9330-FEE09FB224DA}"/>
          </ac:spMkLst>
        </pc:spChg>
        <pc:spChg chg="del">
          <ac:chgData name="Strahil Birov" userId="4661203c-0e60-4970-b345-f8571fbdf7a3" providerId="ADAL" clId="{8DA90224-0DD5-4D54-AF7A-41745ADB4377}" dt="2021-11-09T07:36:24.005" v="98" actId="478"/>
          <ac:spMkLst>
            <pc:docMk/>
            <pc:sldMk cId="2184747408" sldId="421"/>
            <ac:spMk id="10" creationId="{C00AA2C2-C0B0-48AC-89D1-94D114F27FD8}"/>
          </ac:spMkLst>
        </pc:spChg>
        <pc:spChg chg="mod">
          <ac:chgData name="Strahil Birov" userId="4661203c-0e60-4970-b345-f8571fbdf7a3" providerId="ADAL" clId="{8DA90224-0DD5-4D54-AF7A-41745ADB4377}" dt="2021-11-09T07:43:34.324" v="447" actId="1076"/>
          <ac:spMkLst>
            <pc:docMk/>
            <pc:sldMk cId="2184747408" sldId="421"/>
            <ac:spMk id="11" creationId="{E08DEF2A-6780-4F93-AD79-5DF483394312}"/>
          </ac:spMkLst>
        </pc:spChg>
        <pc:spChg chg="add del mod">
          <ac:chgData name="Strahil Birov" userId="4661203c-0e60-4970-b345-f8571fbdf7a3" providerId="ADAL" clId="{8DA90224-0DD5-4D54-AF7A-41745ADB4377}" dt="2021-11-09T07:36:39.431" v="104" actId="478"/>
          <ac:spMkLst>
            <pc:docMk/>
            <pc:sldMk cId="2184747408" sldId="421"/>
            <ac:spMk id="12" creationId="{A15217CE-A6E4-410F-B38C-4D2786564B91}"/>
          </ac:spMkLst>
        </pc:spChg>
        <pc:spChg chg="add mod">
          <ac:chgData name="Strahil Birov" userId="4661203c-0e60-4970-b345-f8571fbdf7a3" providerId="ADAL" clId="{8DA90224-0DD5-4D54-AF7A-41745ADB4377}" dt="2021-11-09T08:05:50.758" v="1022" actId="20577"/>
          <ac:spMkLst>
            <pc:docMk/>
            <pc:sldMk cId="2184747408" sldId="421"/>
            <ac:spMk id="13" creationId="{65BDF6ED-99F4-401E-8F25-65DE0A0AF3C4}"/>
          </ac:spMkLst>
        </pc:spChg>
        <pc:spChg chg="add mod">
          <ac:chgData name="Strahil Birov" userId="4661203c-0e60-4970-b345-f8571fbdf7a3" providerId="ADAL" clId="{8DA90224-0DD5-4D54-AF7A-41745ADB4377}" dt="2021-11-09T07:48:23.658" v="806" actId="20577"/>
          <ac:spMkLst>
            <pc:docMk/>
            <pc:sldMk cId="2184747408" sldId="421"/>
            <ac:spMk id="14" creationId="{798C86A8-F705-4085-82EE-8C090BE1BA21}"/>
          </ac:spMkLst>
        </pc:spChg>
        <pc:spChg chg="add mod">
          <ac:chgData name="Strahil Birov" userId="4661203c-0e60-4970-b345-f8571fbdf7a3" providerId="ADAL" clId="{8DA90224-0DD5-4D54-AF7A-41745ADB4377}" dt="2021-11-09T07:43:34.324" v="447" actId="1076"/>
          <ac:spMkLst>
            <pc:docMk/>
            <pc:sldMk cId="2184747408" sldId="421"/>
            <ac:spMk id="15" creationId="{2817C769-EF50-4DCD-9E1F-479544CA7023}"/>
          </ac:spMkLst>
        </pc:spChg>
        <pc:spChg chg="add mod">
          <ac:chgData name="Strahil Birov" userId="4661203c-0e60-4970-b345-f8571fbdf7a3" providerId="ADAL" clId="{8DA90224-0DD5-4D54-AF7A-41745ADB4377}" dt="2021-11-09T07:43:34.324" v="447" actId="1076"/>
          <ac:spMkLst>
            <pc:docMk/>
            <pc:sldMk cId="2184747408" sldId="421"/>
            <ac:spMk id="16" creationId="{444A6CA3-5F12-4855-9E51-EFC591F68033}"/>
          </ac:spMkLst>
        </pc:spChg>
        <pc:spChg chg="add mod">
          <ac:chgData name="Strahil Birov" userId="4661203c-0e60-4970-b345-f8571fbdf7a3" providerId="ADAL" clId="{8DA90224-0DD5-4D54-AF7A-41745ADB4377}" dt="2021-11-09T07:43:34.324" v="447" actId="1076"/>
          <ac:spMkLst>
            <pc:docMk/>
            <pc:sldMk cId="2184747408" sldId="421"/>
            <ac:spMk id="17" creationId="{C737365A-1F68-4821-86B5-BD357FE0A3FD}"/>
          </ac:spMkLst>
        </pc:spChg>
        <pc:spChg chg="add mod">
          <ac:chgData name="Strahil Birov" userId="4661203c-0e60-4970-b345-f8571fbdf7a3" providerId="ADAL" clId="{8DA90224-0DD5-4D54-AF7A-41745ADB4377}" dt="2021-11-09T07:43:34.324" v="447" actId="1076"/>
          <ac:spMkLst>
            <pc:docMk/>
            <pc:sldMk cId="2184747408" sldId="421"/>
            <ac:spMk id="18" creationId="{6E31C3E0-79FA-45FF-8FD7-995621243A1D}"/>
          </ac:spMkLst>
        </pc:spChg>
        <pc:spChg chg="add mod">
          <ac:chgData name="Strahil Birov" userId="4661203c-0e60-4970-b345-f8571fbdf7a3" providerId="ADAL" clId="{8DA90224-0DD5-4D54-AF7A-41745ADB4377}" dt="2021-11-09T07:43:34.324" v="447" actId="1076"/>
          <ac:spMkLst>
            <pc:docMk/>
            <pc:sldMk cId="2184747408" sldId="421"/>
            <ac:spMk id="19" creationId="{93D80F9B-0CDA-4B23-BDE2-A54856093C42}"/>
          </ac:spMkLst>
        </pc:spChg>
        <pc:spChg chg="add mod">
          <ac:chgData name="Strahil Birov" userId="4661203c-0e60-4970-b345-f8571fbdf7a3" providerId="ADAL" clId="{8DA90224-0DD5-4D54-AF7A-41745ADB4377}" dt="2021-11-09T08:25:21.635" v="1169" actId="6549"/>
          <ac:spMkLst>
            <pc:docMk/>
            <pc:sldMk cId="2184747408" sldId="421"/>
            <ac:spMk id="24" creationId="{D100538A-7090-42A5-A088-8711E8CBDA0A}"/>
          </ac:spMkLst>
        </pc:spChg>
        <pc:spChg chg="add del mod">
          <ac:chgData name="Strahil Birov" userId="4661203c-0e60-4970-b345-f8571fbdf7a3" providerId="ADAL" clId="{8DA90224-0DD5-4D54-AF7A-41745ADB4377}" dt="2021-11-09T07:49:32.909" v="820" actId="478"/>
          <ac:spMkLst>
            <pc:docMk/>
            <pc:sldMk cId="2184747408" sldId="421"/>
            <ac:spMk id="32" creationId="{A6B02F87-C909-43C2-A0F5-E5032D1AF0FC}"/>
          </ac:spMkLst>
        </pc:spChg>
        <pc:spChg chg="add mod">
          <ac:chgData name="Strahil Birov" userId="4661203c-0e60-4970-b345-f8571fbdf7a3" providerId="ADAL" clId="{8DA90224-0DD5-4D54-AF7A-41745ADB4377}" dt="2021-11-09T07:58:58.427" v="904" actId="1076"/>
          <ac:spMkLst>
            <pc:docMk/>
            <pc:sldMk cId="2184747408" sldId="421"/>
            <ac:spMk id="34" creationId="{63B02191-0AE6-4FC6-AC06-EDCC26AACCC3}"/>
          </ac:spMkLst>
        </pc:spChg>
        <pc:cxnChg chg="add mod">
          <ac:chgData name="Strahil Birov" userId="4661203c-0e60-4970-b345-f8571fbdf7a3" providerId="ADAL" clId="{8DA90224-0DD5-4D54-AF7A-41745ADB4377}" dt="2021-11-09T07:49:23.570" v="816" actId="1076"/>
          <ac:cxnSpMkLst>
            <pc:docMk/>
            <pc:sldMk cId="2184747408" sldId="421"/>
            <ac:cxnSpMk id="7" creationId="{BEB02E31-7612-4DC7-8C35-2E910EBBBCDA}"/>
          </ac:cxnSpMkLst>
        </pc:cxnChg>
        <pc:cxnChg chg="add mod">
          <ac:chgData name="Strahil Birov" userId="4661203c-0e60-4970-b345-f8571fbdf7a3" providerId="ADAL" clId="{8DA90224-0DD5-4D54-AF7A-41745ADB4377}" dt="2021-11-09T07:49:23.570" v="816" actId="1076"/>
          <ac:cxnSpMkLst>
            <pc:docMk/>
            <pc:sldMk cId="2184747408" sldId="421"/>
            <ac:cxnSpMk id="21" creationId="{1E6A61C8-C52C-4BAA-89B5-D73E93D77914}"/>
          </ac:cxnSpMkLst>
        </pc:cxnChg>
        <pc:cxnChg chg="add mod">
          <ac:chgData name="Strahil Birov" userId="4661203c-0e60-4970-b345-f8571fbdf7a3" providerId="ADAL" clId="{8DA90224-0DD5-4D54-AF7A-41745ADB4377}" dt="2021-11-09T08:25:21.635" v="1169" actId="6549"/>
          <ac:cxnSpMkLst>
            <pc:docMk/>
            <pc:sldMk cId="2184747408" sldId="421"/>
            <ac:cxnSpMk id="22" creationId="{9A615C30-6E8D-4E8C-B803-DB86CF26E8BE}"/>
          </ac:cxnSpMkLst>
        </pc:cxnChg>
        <pc:cxnChg chg="add mod">
          <ac:chgData name="Strahil Birov" userId="4661203c-0e60-4970-b345-f8571fbdf7a3" providerId="ADAL" clId="{8DA90224-0DD5-4D54-AF7A-41745ADB4377}" dt="2021-11-09T07:58:58.427" v="904" actId="1076"/>
          <ac:cxnSpMkLst>
            <pc:docMk/>
            <pc:sldMk cId="2184747408" sldId="421"/>
            <ac:cxnSpMk id="36" creationId="{8A2C679F-6E6C-486B-BE6C-0A1FBEFA9910}"/>
          </ac:cxnSpMkLst>
        </pc:cxnChg>
      </pc:sldChg>
      <pc:sldChg chg="add del">
        <pc:chgData name="Strahil Birov" userId="4661203c-0e60-4970-b345-f8571fbdf7a3" providerId="ADAL" clId="{8DA90224-0DD5-4D54-AF7A-41745ADB4377}" dt="2021-11-09T07:34:08.286" v="9" actId="47"/>
        <pc:sldMkLst>
          <pc:docMk/>
          <pc:sldMk cId="3481189744" sldId="422"/>
        </pc:sldMkLst>
      </pc:sldChg>
      <pc:sldChg chg="add del">
        <pc:chgData name="Strahil Birov" userId="4661203c-0e60-4970-b345-f8571fbdf7a3" providerId="ADAL" clId="{8DA90224-0DD5-4D54-AF7A-41745ADB4377}" dt="2021-11-09T08:25:00.975" v="1166" actId="47"/>
        <pc:sldMkLst>
          <pc:docMk/>
          <pc:sldMk cId="766178647" sldId="423"/>
        </pc:sldMkLst>
      </pc:sldChg>
      <pc:sldChg chg="addSp delSp modSp new mod">
        <pc:chgData name="Strahil Birov" userId="4661203c-0e60-4970-b345-f8571fbdf7a3" providerId="ADAL" clId="{8DA90224-0DD5-4D54-AF7A-41745ADB4377}" dt="2021-11-09T09:00:30.335" v="1561" actId="1035"/>
        <pc:sldMkLst>
          <pc:docMk/>
          <pc:sldMk cId="2376651774" sldId="424"/>
        </pc:sldMkLst>
        <pc:spChg chg="mod">
          <ac:chgData name="Strahil Birov" userId="4661203c-0e60-4970-b345-f8571fbdf7a3" providerId="ADAL" clId="{8DA90224-0DD5-4D54-AF7A-41745ADB4377}" dt="2021-11-09T08:03:09.921" v="932" actId="20577"/>
          <ac:spMkLst>
            <pc:docMk/>
            <pc:sldMk cId="2376651774" sldId="424"/>
            <ac:spMk id="2" creationId="{70DC1B91-5E21-49EC-93D0-BD7B53A3DEDA}"/>
          </ac:spMkLst>
        </pc:spChg>
        <pc:spChg chg="mod">
          <ac:chgData name="Strahil Birov" userId="4661203c-0e60-4970-b345-f8571fbdf7a3" providerId="ADAL" clId="{8DA90224-0DD5-4D54-AF7A-41745ADB4377}" dt="2021-11-09T09:00:23.566" v="1551" actId="27636"/>
          <ac:spMkLst>
            <pc:docMk/>
            <pc:sldMk cId="2376651774" sldId="424"/>
            <ac:spMk id="3" creationId="{B89D3219-498E-4FAF-A135-B9DDEE1523BA}"/>
          </ac:spMkLst>
        </pc:spChg>
        <pc:spChg chg="del">
          <ac:chgData name="Strahil Birov" userId="4661203c-0e60-4970-b345-f8571fbdf7a3" providerId="ADAL" clId="{8DA90224-0DD5-4D54-AF7A-41745ADB4377}" dt="2021-11-09T08:42:04.389" v="1188" actId="478"/>
          <ac:spMkLst>
            <pc:docMk/>
            <pc:sldMk cId="2376651774" sldId="424"/>
            <ac:spMk id="4" creationId="{B8D7EEE2-931D-41F2-BCF0-0E8C71528988}"/>
          </ac:spMkLst>
        </pc:spChg>
        <pc:spChg chg="add mod">
          <ac:chgData name="Strahil Birov" userId="4661203c-0e60-4970-b345-f8571fbdf7a3" providerId="ADAL" clId="{8DA90224-0DD5-4D54-AF7A-41745ADB4377}" dt="2021-11-09T09:00:04.578" v="1541" actId="1035"/>
          <ac:spMkLst>
            <pc:docMk/>
            <pc:sldMk cId="2376651774" sldId="424"/>
            <ac:spMk id="7" creationId="{E15796EF-9242-40B2-BCFF-002C1F57B5B8}"/>
          </ac:spMkLst>
        </pc:spChg>
        <pc:spChg chg="add mod">
          <ac:chgData name="Strahil Birov" userId="4661203c-0e60-4970-b345-f8571fbdf7a3" providerId="ADAL" clId="{8DA90224-0DD5-4D54-AF7A-41745ADB4377}" dt="2021-11-09T09:00:04.578" v="1541" actId="1035"/>
          <ac:spMkLst>
            <pc:docMk/>
            <pc:sldMk cId="2376651774" sldId="424"/>
            <ac:spMk id="8" creationId="{BA40A5D0-A716-491D-828C-627BC37B895E}"/>
          </ac:spMkLst>
        </pc:spChg>
        <pc:spChg chg="add mod">
          <ac:chgData name="Strahil Birov" userId="4661203c-0e60-4970-b345-f8571fbdf7a3" providerId="ADAL" clId="{8DA90224-0DD5-4D54-AF7A-41745ADB4377}" dt="2021-11-09T09:00:04.578" v="1541" actId="1035"/>
          <ac:spMkLst>
            <pc:docMk/>
            <pc:sldMk cId="2376651774" sldId="424"/>
            <ac:spMk id="9" creationId="{3B54ECF7-2E97-4B6E-9E5A-309B1A71A2FD}"/>
          </ac:spMkLst>
        </pc:spChg>
        <pc:spChg chg="add mod">
          <ac:chgData name="Strahil Birov" userId="4661203c-0e60-4970-b345-f8571fbdf7a3" providerId="ADAL" clId="{8DA90224-0DD5-4D54-AF7A-41745ADB4377}" dt="2021-11-09T09:00:04.578" v="1541" actId="1035"/>
          <ac:spMkLst>
            <pc:docMk/>
            <pc:sldMk cId="2376651774" sldId="424"/>
            <ac:spMk id="15" creationId="{050BFA01-4018-446B-B05E-B5B40121D987}"/>
          </ac:spMkLst>
        </pc:spChg>
        <pc:spChg chg="add mod">
          <ac:chgData name="Strahil Birov" userId="4661203c-0e60-4970-b345-f8571fbdf7a3" providerId="ADAL" clId="{8DA90224-0DD5-4D54-AF7A-41745ADB4377}" dt="2021-11-09T09:00:04.578" v="1541" actId="1035"/>
          <ac:spMkLst>
            <pc:docMk/>
            <pc:sldMk cId="2376651774" sldId="424"/>
            <ac:spMk id="16" creationId="{E7DBE3DE-293E-4F1C-88D9-325EA559E100}"/>
          </ac:spMkLst>
        </pc:spChg>
        <pc:spChg chg="add mod">
          <ac:chgData name="Strahil Birov" userId="4661203c-0e60-4970-b345-f8571fbdf7a3" providerId="ADAL" clId="{8DA90224-0DD5-4D54-AF7A-41745ADB4377}" dt="2021-11-09T09:00:30.335" v="1561" actId="1035"/>
          <ac:spMkLst>
            <pc:docMk/>
            <pc:sldMk cId="2376651774" sldId="424"/>
            <ac:spMk id="20" creationId="{84E35334-27C4-49E0-B592-C2FB6D9A080C}"/>
          </ac:spMkLst>
        </pc:spChg>
        <pc:picChg chg="add del mod">
          <ac:chgData name="Strahil Birov" userId="4661203c-0e60-4970-b345-f8571fbdf7a3" providerId="ADAL" clId="{8DA90224-0DD5-4D54-AF7A-41745ADB4377}" dt="2021-11-09T08:04:14.816" v="978" actId="478"/>
          <ac:picMkLst>
            <pc:docMk/>
            <pc:sldMk cId="2376651774" sldId="424"/>
            <ac:picMk id="10" creationId="{61D8FCFE-D80C-4F2A-9718-3D1A2273F017}"/>
          </ac:picMkLst>
        </pc:picChg>
        <pc:picChg chg="add del mod">
          <ac:chgData name="Strahil Birov" userId="4661203c-0e60-4970-b345-f8571fbdf7a3" providerId="ADAL" clId="{8DA90224-0DD5-4D54-AF7A-41745ADB4377}" dt="2021-11-09T08:04:12.991" v="974" actId="478"/>
          <ac:picMkLst>
            <pc:docMk/>
            <pc:sldMk cId="2376651774" sldId="424"/>
            <ac:picMk id="11" creationId="{A4A83EEF-A87B-48DB-9551-DFFFC58893B9}"/>
          </ac:picMkLst>
        </pc:picChg>
        <pc:picChg chg="add del mod">
          <ac:chgData name="Strahil Birov" userId="4661203c-0e60-4970-b345-f8571fbdf7a3" providerId="ADAL" clId="{8DA90224-0DD5-4D54-AF7A-41745ADB4377}" dt="2021-11-09T08:04:13.774" v="976" actId="478"/>
          <ac:picMkLst>
            <pc:docMk/>
            <pc:sldMk cId="2376651774" sldId="424"/>
            <ac:picMk id="12" creationId="{BBE64C1A-78E2-4F3F-A8DC-68B15BFFC625}"/>
          </ac:picMkLst>
        </pc:picChg>
        <pc:picChg chg="add del mod">
          <ac:chgData name="Strahil Birov" userId="4661203c-0e60-4970-b345-f8571fbdf7a3" providerId="ADAL" clId="{8DA90224-0DD5-4D54-AF7A-41745ADB4377}" dt="2021-11-09T08:04:14.439" v="977" actId="478"/>
          <ac:picMkLst>
            <pc:docMk/>
            <pc:sldMk cId="2376651774" sldId="424"/>
            <ac:picMk id="13" creationId="{4287572B-3293-480C-8B09-5E38A29DDCB5}"/>
          </ac:picMkLst>
        </pc:picChg>
        <pc:picChg chg="add del mod">
          <ac:chgData name="Strahil Birov" userId="4661203c-0e60-4970-b345-f8571fbdf7a3" providerId="ADAL" clId="{8DA90224-0DD5-4D54-AF7A-41745ADB4377}" dt="2021-11-09T08:04:13.351" v="975" actId="478"/>
          <ac:picMkLst>
            <pc:docMk/>
            <pc:sldMk cId="2376651774" sldId="424"/>
            <ac:picMk id="14" creationId="{27B7DB96-D885-4775-ACBE-64A71927AD89}"/>
          </ac:picMkLst>
        </pc:picChg>
        <pc:picChg chg="add mod">
          <ac:chgData name="Strahil Birov" userId="4661203c-0e60-4970-b345-f8571fbdf7a3" providerId="ADAL" clId="{8DA90224-0DD5-4D54-AF7A-41745ADB4377}" dt="2021-11-09T09:00:25.892" v="1553" actId="1076"/>
          <ac:picMkLst>
            <pc:docMk/>
            <pc:sldMk cId="2376651774" sldId="424"/>
            <ac:picMk id="17" creationId="{E097548B-B9EB-4F89-A753-926A99788A07}"/>
          </ac:picMkLst>
        </pc:picChg>
        <pc:picChg chg="add mod">
          <ac:chgData name="Strahil Birov" userId="4661203c-0e60-4970-b345-f8571fbdf7a3" providerId="ADAL" clId="{8DA90224-0DD5-4D54-AF7A-41745ADB4377}" dt="2021-11-09T08:42:08.575" v="1190" actId="1076"/>
          <ac:picMkLst>
            <pc:docMk/>
            <pc:sldMk cId="2376651774" sldId="424"/>
            <ac:picMk id="18" creationId="{57097E95-D406-4002-8339-CD53105DF41B}"/>
          </ac:picMkLst>
        </pc:picChg>
      </pc:sldChg>
      <pc:sldChg chg="addSp delSp modSp new mod">
        <pc:chgData name="Strahil Birov" userId="4661203c-0e60-4970-b345-f8571fbdf7a3" providerId="ADAL" clId="{8DA90224-0DD5-4D54-AF7A-41745ADB4377}" dt="2021-11-09T09:18:43.200" v="1587" actId="2085"/>
        <pc:sldMkLst>
          <pc:docMk/>
          <pc:sldMk cId="2045187168" sldId="425"/>
        </pc:sldMkLst>
        <pc:spChg chg="mod">
          <ac:chgData name="Strahil Birov" userId="4661203c-0e60-4970-b345-f8571fbdf7a3" providerId="ADAL" clId="{8DA90224-0DD5-4D54-AF7A-41745ADB4377}" dt="2021-11-09T09:18:11.709" v="1581" actId="20577"/>
          <ac:spMkLst>
            <pc:docMk/>
            <pc:sldMk cId="2045187168" sldId="425"/>
            <ac:spMk id="2" creationId="{3E8B4B26-3308-4196-957B-F9DC2773F588}"/>
          </ac:spMkLst>
        </pc:spChg>
        <pc:spChg chg="del">
          <ac:chgData name="Strahil Birov" userId="4661203c-0e60-4970-b345-f8571fbdf7a3" providerId="ADAL" clId="{8DA90224-0DD5-4D54-AF7A-41745ADB4377}" dt="2021-11-09T09:18:07.244" v="1564" actId="478"/>
          <ac:spMkLst>
            <pc:docMk/>
            <pc:sldMk cId="2045187168" sldId="425"/>
            <ac:spMk id="3" creationId="{68CCF216-7524-4126-8294-CCB28B63D459}"/>
          </ac:spMkLst>
        </pc:spChg>
        <pc:spChg chg="add mod">
          <ac:chgData name="Strahil Birov" userId="4661203c-0e60-4970-b345-f8571fbdf7a3" providerId="ADAL" clId="{8DA90224-0DD5-4D54-AF7A-41745ADB4377}" dt="2021-11-09T09:18:43.200" v="1587" actId="2085"/>
          <ac:spMkLst>
            <pc:docMk/>
            <pc:sldMk cId="2045187168" sldId="425"/>
            <ac:spMk id="9" creationId="{E3E3AA79-7B70-4A90-891F-0168FE8C8C89}"/>
          </ac:spMkLst>
        </pc:spChg>
        <pc:picChg chg="add mod">
          <ac:chgData name="Strahil Birov" userId="4661203c-0e60-4970-b345-f8571fbdf7a3" providerId="ADAL" clId="{8DA90224-0DD5-4D54-AF7A-41745ADB4377}" dt="2021-11-09T09:18:15.891" v="1583" actId="14100"/>
          <ac:picMkLst>
            <pc:docMk/>
            <pc:sldMk cId="2045187168" sldId="425"/>
            <ac:picMk id="8" creationId="{F3606921-B867-4F24-8019-69612A2FC267}"/>
          </ac:picMkLst>
        </pc:picChg>
      </pc:sldChg>
      <pc:sldMasterChg chg="modSldLayout">
        <pc:chgData name="Strahil Birov" userId="4661203c-0e60-4970-b345-f8571fbdf7a3" providerId="ADAL" clId="{8DA90224-0DD5-4D54-AF7A-41745ADB4377}" dt="2021-11-09T07:31:55.143" v="3" actId="478"/>
        <pc:sldMasterMkLst>
          <pc:docMk/>
          <pc:sldMasterMk cId="651015900" sldId="2147483648"/>
        </pc:sldMasterMkLst>
        <pc:sldLayoutChg chg="addSp delSp mod">
          <pc:chgData name="Strahil Birov" userId="4661203c-0e60-4970-b345-f8571fbdf7a3" providerId="ADAL" clId="{8DA90224-0DD5-4D54-AF7A-41745ADB4377}" dt="2021-11-09T07:31:55.143" v="3" actId="478"/>
          <pc:sldLayoutMkLst>
            <pc:docMk/>
            <pc:sldMasterMk cId="651015900" sldId="2147483648"/>
            <pc:sldLayoutMk cId="2230472265" sldId="2147483666"/>
          </pc:sldLayoutMkLst>
          <pc:picChg chg="add del">
            <ac:chgData name="Strahil Birov" userId="4661203c-0e60-4970-b345-f8571fbdf7a3" providerId="ADAL" clId="{8DA90224-0DD5-4D54-AF7A-41745ADB4377}" dt="2021-11-09T07:31:55.143" v="3" actId="478"/>
            <ac:picMkLst>
              <pc:docMk/>
              <pc:sldMasterMk cId="651015900" sldId="2147483648"/>
              <pc:sldLayoutMk cId="2230472265" sldId="2147483666"/>
              <ac:picMk id="11" creationId="{55A7B911-F494-425A-B83D-D17E4F33686F}"/>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AEFE74B-5EB0-47B7-BAEA-647F721802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a:extLst>
              <a:ext uri="{FF2B5EF4-FFF2-40B4-BE49-F238E27FC236}">
                <a16:creationId xmlns:a16="http://schemas.microsoft.com/office/drawing/2014/main" id="{CA235489-5872-4CA5-95CA-B700EF3352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343018-4625-4B14-A6CB-D3B30A046617}" type="datetimeFigureOut">
              <a:rPr lang="en-GB" smtClean="0"/>
              <a:t>04/03/2022</a:t>
            </a:fld>
            <a:endParaRPr lang="en-GB"/>
          </a:p>
        </p:txBody>
      </p:sp>
      <p:sp>
        <p:nvSpPr>
          <p:cNvPr id="4" name="Fußzeilenplatzhalter 3">
            <a:extLst>
              <a:ext uri="{FF2B5EF4-FFF2-40B4-BE49-F238E27FC236}">
                <a16:creationId xmlns:a16="http://schemas.microsoft.com/office/drawing/2014/main" id="{3B7F974B-0BF6-46E2-912A-665D5B5982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Foliennummernplatzhalter 4">
            <a:extLst>
              <a:ext uri="{FF2B5EF4-FFF2-40B4-BE49-F238E27FC236}">
                <a16:creationId xmlns:a16="http://schemas.microsoft.com/office/drawing/2014/main" id="{8D55E40D-BD4E-4DFF-930C-0DF68CFAD9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667643-6FE7-4FF5-B78C-460495A3CC2D}" type="slidenum">
              <a:rPr lang="en-GB" smtClean="0"/>
              <a:t>‹Nr.›</a:t>
            </a:fld>
            <a:endParaRPr lang="en-GB"/>
          </a:p>
        </p:txBody>
      </p:sp>
    </p:spTree>
    <p:extLst>
      <p:ext uri="{BB962C8B-B14F-4D97-AF65-F5344CB8AC3E}">
        <p14:creationId xmlns:p14="http://schemas.microsoft.com/office/powerpoint/2010/main" val="14970125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B86A1-663E-4FE5-BD8D-1039A3A4362F}" type="datetimeFigureOut">
              <a:rPr lang="en-GB" smtClean="0"/>
              <a:t>04/03/2022</a:t>
            </a:fld>
            <a:endParaRPr lang="en-GB"/>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2A5CF-DFED-44E7-B45C-FFCAB9A4635D}" type="slidenum">
              <a:rPr lang="en-GB" smtClean="0"/>
              <a:t>‹Nr.›</a:t>
            </a:fld>
            <a:endParaRPr lang="en-GB"/>
          </a:p>
        </p:txBody>
      </p:sp>
    </p:spTree>
    <p:extLst>
      <p:ext uri="{BB962C8B-B14F-4D97-AF65-F5344CB8AC3E}">
        <p14:creationId xmlns:p14="http://schemas.microsoft.com/office/powerpoint/2010/main" val="1849236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ltLang="en-US" sz="1200" dirty="0">
                <a:solidFill>
                  <a:schemeClr val="bg1"/>
                </a:solidFill>
                <a:ea typeface="Yu Mincho" panose="02020400000000000000" pitchFamily="18" charset="-128"/>
                <a:cs typeface="Arial" panose="020B0604020202020204" pitchFamily="34" charset="0"/>
              </a:rPr>
              <a:t>Emergency Medical Teams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altLang="en-US" sz="1200" dirty="0">
                <a:solidFill>
                  <a:schemeClr val="bg1"/>
                </a:solidFill>
                <a:ea typeface="Yu Mincho" panose="02020400000000000000" pitchFamily="18" charset="-128"/>
                <a:cs typeface="Arial" panose="020B0604020202020204" pitchFamily="34" charset="0"/>
              </a:rPr>
              <a:t>Urban Search and Rescue</a:t>
            </a:r>
          </a:p>
          <a:p>
            <a:endParaRPr lang="en-GB" dirty="0"/>
          </a:p>
        </p:txBody>
      </p:sp>
      <p:sp>
        <p:nvSpPr>
          <p:cNvPr id="4" name="Foliennummernplatzhalter 3"/>
          <p:cNvSpPr>
            <a:spLocks noGrp="1"/>
          </p:cNvSpPr>
          <p:nvPr>
            <p:ph type="sldNum" sz="quarter" idx="5"/>
          </p:nvPr>
        </p:nvSpPr>
        <p:spPr/>
        <p:txBody>
          <a:bodyPr/>
          <a:lstStyle/>
          <a:p>
            <a:fld id="{7B12A5CF-DFED-44E7-B45C-FFCAB9A4635D}" type="slidenum">
              <a:rPr lang="en-GB" smtClean="0"/>
              <a:t>14</a:t>
            </a:fld>
            <a:endParaRPr lang="en-GB"/>
          </a:p>
        </p:txBody>
      </p:sp>
    </p:spTree>
    <p:extLst>
      <p:ext uri="{BB962C8B-B14F-4D97-AF65-F5344CB8AC3E}">
        <p14:creationId xmlns:p14="http://schemas.microsoft.com/office/powerpoint/2010/main" val="3012850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Here, describe the needs from the procurer’s perspective towards innovative solutions for Triage Management and what the solutions is expected to do</a:t>
            </a:r>
            <a:endParaRPr/>
          </a:p>
        </p:txBody>
      </p:sp>
      <p:sp>
        <p:nvSpPr>
          <p:cNvPr id="275" name="Google Shape;27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20391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Here, describe the needs from the procurer’s perspective towards innovative solutions for Triage Management and what the solutions is expected to do</a:t>
            </a:r>
            <a:endParaRPr/>
          </a:p>
        </p:txBody>
      </p:sp>
      <p:sp>
        <p:nvSpPr>
          <p:cNvPr id="275" name="Google Shape;27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Describe the scope of the solution. It shall focus on on-site management of Triage (light blue box) with links to further communication (e.g., hand-over to hospitals). The iPS PCP solution is expected to be an ICT-enabled solution that comes with all required devices and software to manage triage.</a:t>
            </a:r>
            <a:endParaRPr/>
          </a:p>
        </p:txBody>
      </p:sp>
      <p:sp>
        <p:nvSpPr>
          <p:cNvPr id="288" name="Google Shape;28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Talk about some examples for requirements. Here, the topic of “Quick and accurate overview of casualties and their status”. More examples on the next slides</a:t>
            </a:r>
            <a:endParaRPr/>
          </a:p>
        </p:txBody>
      </p:sp>
      <p:sp>
        <p:nvSpPr>
          <p:cNvPr id="303" name="Google Shape;303;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252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4" name="Google Shape;334;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7" name="Google Shape;347;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Alle Anforderungen werden in Anwendungsfällen zusammengefasst, die beschreiben, wie die Lösung funktionieren soll. Anwendungsfälle sind: </a:t>
            </a:r>
            <a:endParaRPr/>
          </a:p>
          <a:p>
            <a:pPr marL="457200" lvl="0" indent="-298450" algn="l" rtl="0">
              <a:lnSpc>
                <a:spcPct val="115000"/>
              </a:lnSpc>
              <a:spcBef>
                <a:spcPts val="0"/>
              </a:spcBef>
              <a:spcAft>
                <a:spcPts val="0"/>
              </a:spcAft>
              <a:buClr>
                <a:schemeClr val="dk1"/>
              </a:buClr>
              <a:buSzPts val="1100"/>
              <a:buChar char="●"/>
            </a:pPr>
            <a:r>
              <a:rPr lang="en-US" sz="1100"/>
              <a:t>UC1: Zentrale Informationsdrehscheibe</a:t>
            </a:r>
            <a:endParaRPr sz="1100"/>
          </a:p>
          <a:p>
            <a:pPr marL="457200" lvl="0" indent="-298450" algn="l" rtl="0">
              <a:lnSpc>
                <a:spcPct val="115000"/>
              </a:lnSpc>
              <a:spcBef>
                <a:spcPts val="0"/>
              </a:spcBef>
              <a:spcAft>
                <a:spcPts val="0"/>
              </a:spcAft>
              <a:buClr>
                <a:schemeClr val="dk1"/>
              </a:buClr>
              <a:buSzPts val="1100"/>
              <a:buChar char="●"/>
            </a:pPr>
            <a:r>
              <a:rPr lang="en-US" sz="1100"/>
              <a:t>UC2: Einfache Triage und schnelle Behandlung</a:t>
            </a:r>
            <a:endParaRPr sz="1100"/>
          </a:p>
          <a:p>
            <a:pPr marL="457200" lvl="0" indent="-298450" algn="l" rtl="0">
              <a:lnSpc>
                <a:spcPct val="115000"/>
              </a:lnSpc>
              <a:spcBef>
                <a:spcPts val="0"/>
              </a:spcBef>
              <a:spcAft>
                <a:spcPts val="0"/>
              </a:spcAft>
              <a:buClr>
                <a:schemeClr val="dk1"/>
              </a:buClr>
              <a:buSzPts val="1100"/>
              <a:buChar char="●"/>
            </a:pPr>
            <a:r>
              <a:rPr lang="en-US" sz="1100"/>
              <a:t>UC3: Überblick über die Opfer und ihren Status (kontinuierliche, aktualisierte Überwachung)</a:t>
            </a:r>
            <a:endParaRPr sz="1100"/>
          </a:p>
          <a:p>
            <a:pPr marL="457200" lvl="0" indent="-298450" algn="l" rtl="0">
              <a:lnSpc>
                <a:spcPct val="115000"/>
              </a:lnSpc>
              <a:spcBef>
                <a:spcPts val="0"/>
              </a:spcBef>
              <a:spcAft>
                <a:spcPts val="0"/>
              </a:spcAft>
              <a:buClr>
                <a:schemeClr val="dk1"/>
              </a:buClr>
              <a:buSzPts val="1100"/>
              <a:buChar char="●"/>
            </a:pPr>
            <a:r>
              <a:rPr lang="en-US" sz="1100"/>
              <a:t>UC4: Advanced Medical Site (Entscheidungshilfe für den Transport von Verletzten)</a:t>
            </a:r>
            <a:endParaRPr sz="1100"/>
          </a:p>
          <a:p>
            <a:pPr marL="457200" lvl="0" indent="-298450" algn="l" rtl="0">
              <a:lnSpc>
                <a:spcPct val="115000"/>
              </a:lnSpc>
              <a:spcBef>
                <a:spcPts val="0"/>
              </a:spcBef>
              <a:spcAft>
                <a:spcPts val="0"/>
              </a:spcAft>
              <a:buClr>
                <a:schemeClr val="dk1"/>
              </a:buClr>
              <a:buSzPts val="1100"/>
              <a:buChar char="●"/>
            </a:pPr>
            <a:r>
              <a:rPr lang="en-US" sz="1100"/>
              <a:t>UC5: Erfassung und Verwaltung klinischer Parameter</a:t>
            </a:r>
            <a:endParaRPr sz="1100"/>
          </a:p>
          <a:p>
            <a:pPr marL="457200" lvl="0" indent="-298450" algn="l" rtl="0">
              <a:lnSpc>
                <a:spcPct val="115000"/>
              </a:lnSpc>
              <a:spcBef>
                <a:spcPts val="0"/>
              </a:spcBef>
              <a:spcAft>
                <a:spcPts val="0"/>
              </a:spcAft>
              <a:buClr>
                <a:schemeClr val="dk1"/>
              </a:buClr>
              <a:buSzPts val="1100"/>
              <a:buChar char="●"/>
            </a:pPr>
            <a:r>
              <a:rPr lang="en-US" sz="1100"/>
              <a:t>UC6: Management des Einsatzortes (Unterstützung beim Aufbau des Standortes, allgemeines Management für das Zentralkommando)</a:t>
            </a:r>
            <a:endParaRPr sz="1100"/>
          </a:p>
          <a:p>
            <a:pPr marL="457200" lvl="0" indent="-298450" algn="l" rtl="0">
              <a:lnSpc>
                <a:spcPct val="115000"/>
              </a:lnSpc>
              <a:spcBef>
                <a:spcPts val="0"/>
              </a:spcBef>
              <a:spcAft>
                <a:spcPts val="0"/>
              </a:spcAft>
              <a:buClr>
                <a:schemeClr val="dk1"/>
              </a:buClr>
              <a:buSzPts val="1100"/>
              <a:buChar char="●"/>
            </a:pPr>
            <a:r>
              <a:rPr lang="en-US" sz="1100"/>
              <a:t>UC7: Verwaltung von Fahrzeugen und Ressourcen (Logistik und benötigte Materialien, Zu- und Abfluss von Ressourcen)</a:t>
            </a:r>
            <a:endParaRPr sz="1100"/>
          </a:p>
          <a:p>
            <a:pPr marL="457200" lvl="0" indent="-298450" algn="l" rtl="0">
              <a:lnSpc>
                <a:spcPct val="115000"/>
              </a:lnSpc>
              <a:spcBef>
                <a:spcPts val="0"/>
              </a:spcBef>
              <a:spcAft>
                <a:spcPts val="0"/>
              </a:spcAft>
              <a:buClr>
                <a:schemeClr val="dk1"/>
              </a:buClr>
              <a:buSzPts val="1100"/>
              <a:buChar char="●"/>
            </a:pPr>
            <a:r>
              <a:rPr lang="en-US" sz="1100"/>
              <a:t>UC8: Bewertung und Schulung</a:t>
            </a:r>
            <a:endParaRPr sz="1100"/>
          </a:p>
          <a:p>
            <a:pPr marL="457200" lvl="0" indent="-298450" algn="l" rtl="0">
              <a:lnSpc>
                <a:spcPct val="115000"/>
              </a:lnSpc>
              <a:spcBef>
                <a:spcPts val="0"/>
              </a:spcBef>
              <a:spcAft>
                <a:spcPts val="0"/>
              </a:spcAft>
              <a:buClr>
                <a:schemeClr val="dk1"/>
              </a:buClr>
              <a:buSzPts val="1100"/>
              <a:buChar char="●"/>
            </a:pPr>
            <a:r>
              <a:rPr lang="en-US" sz="1100"/>
              <a:t>UC9: Integration in Altsysteme</a:t>
            </a:r>
            <a:endParaRPr sz="1100"/>
          </a:p>
          <a:p>
            <a:pPr marL="0" lvl="0" indent="0" algn="l" rtl="0">
              <a:lnSpc>
                <a:spcPct val="100000"/>
              </a:lnSpc>
              <a:spcBef>
                <a:spcPts val="0"/>
              </a:spcBef>
              <a:spcAft>
                <a:spcPts val="0"/>
              </a:spcAft>
              <a:buSzPts val="1400"/>
              <a:buNone/>
            </a:pPr>
            <a:r>
              <a:rPr lang="en-US"/>
              <a:t>Eine detaillierte Liste aller Anforderungen und Anwendungsfälle wird in einem Dokument zum Aufgabenbereich enthalten sein, das auf der iPS PCP-Website verfügbar ist. Ein Link zum Umfangsdokument (und dem Lieferantenfragebogen am Ende der Präsentation).</a:t>
            </a:r>
            <a:endParaRPr/>
          </a:p>
        </p:txBody>
      </p:sp>
      <p:sp>
        <p:nvSpPr>
          <p:cNvPr id="360" name="Google Shape;360;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4" name="Google Shape;37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Stellen Sie klar, dass es sich bei unserem Projekt um einen PCP handelt und dass es keine Garantie dafür gibt, dass ein PPI folgen wird; dies soll zu einem späteren Zeitpunkt entschieden werden, wenn einige der Beschaffer interessiert sind.</a:t>
            </a:r>
            <a:endParaRPr/>
          </a:p>
        </p:txBody>
      </p:sp>
      <p:sp>
        <p:nvSpPr>
          <p:cNvPr id="385" name="Google Shape;38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7506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BE71CDE-6428-4C9B-B695-FD64ED534259}" type="slidenum">
              <a:rPr lang="de-DE" smtClean="0"/>
              <a:pPr/>
              <a:t>30</a:t>
            </a:fld>
            <a:endParaRPr lang="de-DE" dirty="0"/>
          </a:p>
        </p:txBody>
      </p:sp>
    </p:spTree>
    <p:extLst>
      <p:ext uri="{BB962C8B-B14F-4D97-AF65-F5344CB8AC3E}">
        <p14:creationId xmlns:p14="http://schemas.microsoft.com/office/powerpoint/2010/main" val="253260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2782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BE71CDE-6428-4C9B-B695-FD64ED534259}" type="slidenum">
              <a:rPr lang="de-DE" smtClean="0"/>
              <a:pPr/>
              <a:t>32</a:t>
            </a:fld>
            <a:endParaRPr lang="de-DE" dirty="0"/>
          </a:p>
        </p:txBody>
      </p:sp>
    </p:spTree>
    <p:extLst>
      <p:ext uri="{BB962C8B-B14F-4D97-AF65-F5344CB8AC3E}">
        <p14:creationId xmlns:p14="http://schemas.microsoft.com/office/powerpoint/2010/main" val="214906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4" name="Google Shape;41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2626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2" name="Google Shape;42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Phase 0: procurer’s needs, requirements and use cases were collected and structured. National and international suppliers for EMS solutions are contacted and invited to OMC sessions (current phase) to discuss the funding opportunities and to receive feedback on the list of requirements. Then, the project will launch the Call for Tenders. Tenders will be received, assessed and according to clear selection criteria, tenders will be selected to participate in Phase I. </a:t>
            </a:r>
            <a:endParaRPr/>
          </a:p>
        </p:txBody>
      </p:sp>
      <p:sp>
        <p:nvSpPr>
          <p:cNvPr id="433" name="Google Shape;43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9" name="Google Shape;43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9" name="Google Shape;44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9" name="Google Shape;45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Beschreiben Sie die Einzelheiten des Ausschreibungsverfahrens. </a:t>
            </a:r>
            <a:endParaRPr/>
          </a:p>
        </p:txBody>
      </p:sp>
      <p:sp>
        <p:nvSpPr>
          <p:cNvPr id="469" name="Google Shape;46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2" name="Google Shape;51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2" name="Google Shape;53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4" name="Google Shape;54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4" name="Google Shape;56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5" name="Google Shape;57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4" name="Google Shape;59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Der OMC-Fragebogen wird in englischer Sprache unter den folgenden Links verfügbar sein. Anforderungen und Use Cases sind im Scope Document verfügbar. </a:t>
            </a:r>
            <a:endParaRPr/>
          </a:p>
        </p:txBody>
      </p:sp>
      <p:sp>
        <p:nvSpPr>
          <p:cNvPr id="622" name="Google Shape;62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Anbieter können sich im Matchmaking-Tool registrieren, um Konsortien zu bilden.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Während der internationalen OMK findet am Ende eine Pitching-Session für Lieferanten statt. Interessierte Lieferanten können sich für die OMC und die Pitching Session auf der iPS PCP Website anmelden</a:t>
            </a:r>
            <a:endParaRPr/>
          </a:p>
        </p:txBody>
      </p:sp>
      <p:sp>
        <p:nvSpPr>
          <p:cNvPr id="638" name="Google Shape;63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5" name="Google Shape;65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5" name="Google Shape;69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768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Background">
    <p:bg>
      <p:bgPr>
        <a:solidFill>
          <a:srgbClr val="1B456C"/>
        </a:solidFill>
        <a:effectLst/>
      </p:bgPr>
    </p:bg>
    <p:spTree>
      <p:nvGrpSpPr>
        <p:cNvPr id="1" name=""/>
        <p:cNvGrpSpPr/>
        <p:nvPr/>
      </p:nvGrpSpPr>
      <p:grpSpPr>
        <a:xfrm>
          <a:off x="0" y="0"/>
          <a:ext cx="0" cy="0"/>
          <a:chOff x="0" y="0"/>
          <a:chExt cx="0" cy="0"/>
        </a:xfrm>
      </p:grpSpPr>
      <p:pic>
        <p:nvPicPr>
          <p:cNvPr id="2" name="Picture 27">
            <a:extLst>
              <a:ext uri="{FF2B5EF4-FFF2-40B4-BE49-F238E27FC236}">
                <a16:creationId xmlns:a16="http://schemas.microsoft.com/office/drawing/2014/main" id="{09F98FFB-7900-4883-AE8E-0898E8F7B2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07813" y="288858"/>
            <a:ext cx="2851824" cy="344596"/>
          </a:xfrm>
          <a:prstGeom prst="rect">
            <a:avLst/>
          </a:prstGeom>
        </p:spPr>
      </p:pic>
      <p:pic>
        <p:nvPicPr>
          <p:cNvPr id="10" name="Picture 20" descr="A picture containing grass, outdoor, sky, road&#10;&#10;Description automatically generated">
            <a:extLst>
              <a:ext uri="{FF2B5EF4-FFF2-40B4-BE49-F238E27FC236}">
                <a16:creationId xmlns:a16="http://schemas.microsoft.com/office/drawing/2014/main" id="{117D91F0-9AE8-4057-87E4-37C7A3602711}"/>
              </a:ext>
            </a:extLst>
          </p:cNvPr>
          <p:cNvPicPr>
            <a:picLocks noChangeAspect="1"/>
          </p:cNvPicPr>
          <p:nvPr userDrawn="1"/>
        </p:nvPicPr>
        <p:blipFill rotWithShape="1">
          <a:blip r:embed="rId3">
            <a:duotone>
              <a:prstClr val="black"/>
              <a:schemeClr val="tx2">
                <a:tint val="45000"/>
                <a:satMod val="400000"/>
              </a:schemeClr>
            </a:duotone>
            <a:alphaModFix amt="10000"/>
            <a:extLst>
              <a:ext uri="{28A0092B-C50C-407E-A947-70E740481C1C}">
                <a14:useLocalDpi xmlns:a14="http://schemas.microsoft.com/office/drawing/2010/main" val="0"/>
              </a:ext>
            </a:extLst>
          </a:blip>
          <a:srcRect l="17526"/>
          <a:stretch/>
        </p:blipFill>
        <p:spPr>
          <a:xfrm>
            <a:off x="5577994" y="762000"/>
            <a:ext cx="6462041" cy="5223494"/>
          </a:xfrm>
          <a:prstGeom prst="rect">
            <a:avLst/>
          </a:prstGeom>
          <a:ln>
            <a:noFill/>
          </a:ln>
          <a:effectLst>
            <a:softEdge rad="736600"/>
          </a:effectLst>
        </p:spPr>
      </p:pic>
      <p:sp>
        <p:nvSpPr>
          <p:cNvPr id="13" name="Textplatzhalter 11">
            <a:extLst>
              <a:ext uri="{FF2B5EF4-FFF2-40B4-BE49-F238E27FC236}">
                <a16:creationId xmlns:a16="http://schemas.microsoft.com/office/drawing/2014/main" id="{C136A98A-986C-4DEB-9B72-B5E8BFB4C2E4}"/>
              </a:ext>
            </a:extLst>
          </p:cNvPr>
          <p:cNvSpPr>
            <a:spLocks noGrp="1"/>
          </p:cNvSpPr>
          <p:nvPr>
            <p:ph type="body" sz="quarter" idx="10" hasCustomPrompt="1"/>
          </p:nvPr>
        </p:nvSpPr>
        <p:spPr>
          <a:xfrm>
            <a:off x="482600" y="635000"/>
            <a:ext cx="8229600" cy="448841"/>
          </a:xfrm>
        </p:spPr>
        <p:txBody>
          <a:bodyPr wrap="square" lIns="0" tIns="0" rIns="0" bIns="0" rtlCol="0" anchor="t">
            <a:spAutoFit/>
          </a:bodyPr>
          <a:lstStyle>
            <a:lvl1pPr>
              <a:defRPr kumimoji="0" lang="de-DE" sz="4000" b="1" i="0" u="none" strike="noStrike" cap="none" spc="0" normalizeH="0" baseline="0" dirty="0" smtClean="0">
                <a:ln>
                  <a:noFill/>
                </a:ln>
                <a:solidFill>
                  <a:schemeClr val="bg1"/>
                </a:solidFill>
                <a:effectLst/>
                <a:uLnTx/>
                <a:uFillTx/>
                <a:latin typeface="+mj-lt"/>
                <a:ea typeface="+mn-lt"/>
                <a:cs typeface="Calibri" panose="020F0502020204030204"/>
              </a:defRPr>
            </a:lvl1pPr>
          </a:lstStyle>
          <a:p>
            <a:pPr marR="0" lvl="0" defTabSz="457200" fontAlgn="auto">
              <a:lnSpc>
                <a:spcPts val="3510"/>
              </a:lnSpc>
              <a:spcBef>
                <a:spcPts val="0"/>
              </a:spcBef>
              <a:spcAft>
                <a:spcPts val="0"/>
              </a:spcAft>
              <a:buClrTx/>
              <a:buSzTx/>
              <a:buFontTx/>
              <a:tabLst/>
            </a:pPr>
            <a:r>
              <a:rPr lang="de-DE" dirty="0"/>
              <a:t>Slide title</a:t>
            </a:r>
          </a:p>
        </p:txBody>
      </p:sp>
    </p:spTree>
    <p:extLst>
      <p:ext uri="{BB962C8B-B14F-4D97-AF65-F5344CB8AC3E}">
        <p14:creationId xmlns:p14="http://schemas.microsoft.com/office/powerpoint/2010/main" val="2519665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pic>
        <p:nvPicPr>
          <p:cNvPr id="2" name="Picture 19">
            <a:extLst>
              <a:ext uri="{FF2B5EF4-FFF2-40B4-BE49-F238E27FC236}">
                <a16:creationId xmlns:a16="http://schemas.microsoft.com/office/drawing/2014/main" id="{69B9E5CC-CCE9-49D6-97F2-3B752644E1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sp>
        <p:nvSpPr>
          <p:cNvPr id="3" name="AutoShape 2">
            <a:extLst>
              <a:ext uri="{FF2B5EF4-FFF2-40B4-BE49-F238E27FC236}">
                <a16:creationId xmlns:a16="http://schemas.microsoft.com/office/drawing/2014/main" id="{70976B51-743E-493D-BE0A-60A1B56D3C75}"/>
              </a:ext>
            </a:extLst>
          </p:cNvPr>
          <p:cNvSpPr/>
          <p:nvPr userDrawn="1"/>
        </p:nvSpPr>
        <p:spPr>
          <a:xfrm>
            <a:off x="2501139" y="2111360"/>
            <a:ext cx="2966760" cy="4008784"/>
          </a:xfrm>
          <a:prstGeom prst="rect">
            <a:avLst/>
          </a:prstGeom>
          <a:solidFill>
            <a:srgbClr val="D9325D"/>
          </a:solidFill>
        </p:spPr>
      </p:sp>
      <p:sp>
        <p:nvSpPr>
          <p:cNvPr id="4" name="AutoShape 2">
            <a:extLst>
              <a:ext uri="{FF2B5EF4-FFF2-40B4-BE49-F238E27FC236}">
                <a16:creationId xmlns:a16="http://schemas.microsoft.com/office/drawing/2014/main" id="{0697C207-B1E6-48FF-97EB-CD6413C07F7F}"/>
              </a:ext>
            </a:extLst>
          </p:cNvPr>
          <p:cNvSpPr/>
          <p:nvPr userDrawn="1"/>
        </p:nvSpPr>
        <p:spPr>
          <a:xfrm>
            <a:off x="5664091" y="2109464"/>
            <a:ext cx="4683822" cy="3998910"/>
          </a:xfrm>
          <a:prstGeom prst="rect">
            <a:avLst/>
          </a:prstGeom>
          <a:solidFill>
            <a:srgbClr val="1B456C"/>
          </a:solidFill>
        </p:spPr>
      </p:sp>
      <p:sp>
        <p:nvSpPr>
          <p:cNvPr id="17" name="Textplatzhalter 15">
            <a:extLst>
              <a:ext uri="{FF2B5EF4-FFF2-40B4-BE49-F238E27FC236}">
                <a16:creationId xmlns:a16="http://schemas.microsoft.com/office/drawing/2014/main" id="{18E4B2C8-0E87-4B69-86DE-925A91BFB69D}"/>
              </a:ext>
            </a:extLst>
          </p:cNvPr>
          <p:cNvSpPr>
            <a:spLocks noGrp="1"/>
          </p:cNvSpPr>
          <p:nvPr>
            <p:ph type="body" sz="quarter" idx="10" hasCustomPrompt="1"/>
          </p:nvPr>
        </p:nvSpPr>
        <p:spPr>
          <a:xfrm>
            <a:off x="5956300" y="2540000"/>
            <a:ext cx="4254500" cy="443198"/>
          </a:xfrm>
        </p:spPr>
        <p:txBody>
          <a:bodyPr wrap="square" lIns="0" tIns="0" rIns="0" bIns="0" rtlCol="0" anchor="t">
            <a:spAutoFit/>
          </a:bodyPr>
          <a:lstStyle>
            <a:lvl1pPr>
              <a:defRPr lang="en-GB" sz="3200" spc="-37" dirty="0">
                <a:solidFill>
                  <a:schemeClr val="bg1"/>
                </a:solidFill>
                <a:latin typeface="+mj-lt"/>
                <a:cs typeface="Arial" panose="020B0604020202020204" pitchFamily="34" charset="0"/>
              </a:defRPr>
            </a:lvl1pPr>
          </a:lstStyle>
          <a:p>
            <a:pPr lvl="0" defTabSz="457223"/>
            <a:r>
              <a:rPr lang="de-DE" dirty="0"/>
              <a:t>Jane </a:t>
            </a:r>
            <a:r>
              <a:rPr lang="de-DE" dirty="0" err="1"/>
              <a:t>Doe</a:t>
            </a:r>
            <a:endParaRPr lang="en-GB" dirty="0"/>
          </a:p>
        </p:txBody>
      </p:sp>
      <p:sp>
        <p:nvSpPr>
          <p:cNvPr id="19" name="Textplatzhalter 18">
            <a:extLst>
              <a:ext uri="{FF2B5EF4-FFF2-40B4-BE49-F238E27FC236}">
                <a16:creationId xmlns:a16="http://schemas.microsoft.com/office/drawing/2014/main" id="{571C40D5-6AFF-4526-A82A-C0ABF290FF9F}"/>
              </a:ext>
            </a:extLst>
          </p:cNvPr>
          <p:cNvSpPr>
            <a:spLocks noGrp="1"/>
          </p:cNvSpPr>
          <p:nvPr>
            <p:ph type="body" sz="quarter" idx="11" hasCustomPrompt="1"/>
          </p:nvPr>
        </p:nvSpPr>
        <p:spPr>
          <a:xfrm>
            <a:off x="5969000" y="3505200"/>
            <a:ext cx="4254500" cy="399405"/>
          </a:xfrm>
        </p:spPr>
        <p:txBody>
          <a:bodyPr wrap="square" lIns="0" tIns="0" rIns="0" bIns="0" rtlCol="0" anchor="t">
            <a:spAutoFit/>
          </a:bodyPr>
          <a:lstStyle>
            <a:lvl1pPr>
              <a:defRPr lang="en-GB" dirty="0">
                <a:solidFill>
                  <a:schemeClr val="bg1"/>
                </a:solidFill>
                <a:latin typeface="+mj-lt"/>
                <a:cs typeface="Arial" panose="020B0604020202020204" pitchFamily="34" charset="0"/>
              </a:defRPr>
            </a:lvl1pPr>
          </a:lstStyle>
          <a:p>
            <a:pPr lvl="0" defTabSz="457223">
              <a:lnSpc>
                <a:spcPct val="150000"/>
              </a:lnSpc>
              <a:spcBef>
                <a:spcPct val="0"/>
              </a:spcBef>
            </a:pPr>
            <a:r>
              <a:rPr lang="de-DE" dirty="0"/>
              <a:t>Job Title</a:t>
            </a:r>
            <a:endParaRPr lang="en-GB" dirty="0"/>
          </a:p>
        </p:txBody>
      </p:sp>
      <p:sp>
        <p:nvSpPr>
          <p:cNvPr id="22" name="Textplatzhalter 20">
            <a:extLst>
              <a:ext uri="{FF2B5EF4-FFF2-40B4-BE49-F238E27FC236}">
                <a16:creationId xmlns:a16="http://schemas.microsoft.com/office/drawing/2014/main" id="{DA9FA01B-63DB-4DC9-A5AA-D280DA411665}"/>
              </a:ext>
            </a:extLst>
          </p:cNvPr>
          <p:cNvSpPr>
            <a:spLocks noGrp="1"/>
          </p:cNvSpPr>
          <p:nvPr>
            <p:ph type="body" sz="quarter" idx="12" hasCustomPrompt="1"/>
          </p:nvPr>
        </p:nvSpPr>
        <p:spPr>
          <a:xfrm>
            <a:off x="5969000" y="4889500"/>
            <a:ext cx="4267200" cy="399405"/>
          </a:xfrm>
        </p:spPr>
        <p:txBody>
          <a:bodyPr wrap="square" lIns="0" tIns="0" rIns="0" bIns="0" rtlCol="0" anchor="t">
            <a:spAutoFit/>
          </a:bodyPr>
          <a:lstStyle>
            <a:lvl1pPr>
              <a:defRPr lang="en-GB" dirty="0">
                <a:solidFill>
                  <a:schemeClr val="bg1"/>
                </a:solidFill>
                <a:latin typeface="+mj-lt"/>
                <a:cs typeface="Arial" panose="020B0604020202020204" pitchFamily="34" charset="0"/>
              </a:defRPr>
            </a:lvl1pPr>
          </a:lstStyle>
          <a:p>
            <a:pPr lvl="0" defTabSz="457223">
              <a:lnSpc>
                <a:spcPct val="150000"/>
              </a:lnSpc>
              <a:spcBef>
                <a:spcPct val="0"/>
              </a:spcBef>
            </a:pPr>
            <a:r>
              <a:rPr lang="de-DE" dirty="0"/>
              <a:t>ORGANISATION</a:t>
            </a:r>
            <a:endParaRPr lang="en-GB" dirty="0"/>
          </a:p>
        </p:txBody>
      </p:sp>
      <p:sp>
        <p:nvSpPr>
          <p:cNvPr id="25" name="Textplatzhalter 23">
            <a:extLst>
              <a:ext uri="{FF2B5EF4-FFF2-40B4-BE49-F238E27FC236}">
                <a16:creationId xmlns:a16="http://schemas.microsoft.com/office/drawing/2014/main" id="{FF7F4635-8035-47D2-A86B-A459D1763015}"/>
              </a:ext>
            </a:extLst>
          </p:cNvPr>
          <p:cNvSpPr>
            <a:spLocks noGrp="1"/>
          </p:cNvSpPr>
          <p:nvPr>
            <p:ph type="body" sz="quarter" idx="13" hasCustomPrompt="1"/>
          </p:nvPr>
        </p:nvSpPr>
        <p:spPr>
          <a:xfrm>
            <a:off x="1612900" y="1397000"/>
            <a:ext cx="8699500" cy="590931"/>
          </a:xfrm>
          <a:noFill/>
        </p:spPr>
        <p:txBody>
          <a:bodyPr wrap="square">
            <a:spAutoFit/>
          </a:bodyPr>
          <a:lstStyle>
            <a:lvl1pPr>
              <a:defRPr lang="en-GB" sz="3600" b="1" kern="1200" dirty="0">
                <a:solidFill>
                  <a:srgbClr val="1B456C"/>
                </a:solidFill>
                <a:latin typeface="+mn-lt"/>
                <a:ea typeface="+mn-ea"/>
                <a:cs typeface="+mn-cs"/>
              </a:defRPr>
            </a:lvl1pPr>
          </a:lstStyle>
          <a:p>
            <a:pPr lvl="0"/>
            <a:r>
              <a:rPr lang="de-DE" dirty="0"/>
              <a:t>TITLE OF NEXT SECTION</a:t>
            </a:r>
            <a:endParaRPr lang="en-GB" dirty="0"/>
          </a:p>
        </p:txBody>
      </p:sp>
      <p:sp>
        <p:nvSpPr>
          <p:cNvPr id="28" name="Bildplatzhalter 26">
            <a:extLst>
              <a:ext uri="{FF2B5EF4-FFF2-40B4-BE49-F238E27FC236}">
                <a16:creationId xmlns:a16="http://schemas.microsoft.com/office/drawing/2014/main" id="{30B82DE5-1014-4E94-B584-DB53E4EDD245}"/>
              </a:ext>
            </a:extLst>
          </p:cNvPr>
          <p:cNvSpPr>
            <a:spLocks noGrp="1"/>
          </p:cNvSpPr>
          <p:nvPr>
            <p:ph type="pic" sz="quarter" idx="14"/>
          </p:nvPr>
        </p:nvSpPr>
        <p:spPr>
          <a:xfrm>
            <a:off x="1689100" y="2794000"/>
            <a:ext cx="2781300" cy="2552700"/>
          </a:xfrm>
        </p:spPr>
        <p:txBody>
          <a:bodyPr/>
          <a:lstStyle/>
          <a:p>
            <a:endParaRPr lang="en-GB"/>
          </a:p>
        </p:txBody>
      </p:sp>
    </p:spTree>
    <p:extLst>
      <p:ext uri="{BB962C8B-B14F-4D97-AF65-F5344CB8AC3E}">
        <p14:creationId xmlns:p14="http://schemas.microsoft.com/office/powerpoint/2010/main" val="365800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ueBackground">
  <p:cSld name="1_BlueBackground">
    <p:bg>
      <p:bgPr>
        <a:solidFill>
          <a:srgbClr val="1B456C"/>
        </a:solidFill>
        <a:effectLst/>
      </p:bgPr>
    </p:bg>
    <p:spTree>
      <p:nvGrpSpPr>
        <p:cNvPr id="1" name="Shape 15"/>
        <p:cNvGrpSpPr/>
        <p:nvPr/>
      </p:nvGrpSpPr>
      <p:grpSpPr>
        <a:xfrm>
          <a:off x="0" y="0"/>
          <a:ext cx="0" cy="0"/>
          <a:chOff x="0" y="0"/>
          <a:chExt cx="0" cy="0"/>
        </a:xfrm>
      </p:grpSpPr>
      <p:pic>
        <p:nvPicPr>
          <p:cNvPr id="16" name="Google Shape;16;p42"/>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7" name="Google Shape;17;p42"/>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40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84373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ufzählung rot Untertitel">
    <p:spTree>
      <p:nvGrpSpPr>
        <p:cNvPr id="1" name=""/>
        <p:cNvGrpSpPr/>
        <p:nvPr/>
      </p:nvGrpSpPr>
      <p:grpSpPr>
        <a:xfrm>
          <a:off x="0" y="0"/>
          <a:ext cx="0" cy="0"/>
          <a:chOff x="0" y="0"/>
          <a:chExt cx="0" cy="0"/>
        </a:xfrm>
      </p:grpSpPr>
      <p:sp>
        <p:nvSpPr>
          <p:cNvPr id="7" name="Titel 6"/>
          <p:cNvSpPr>
            <a:spLocks noGrp="1"/>
          </p:cNvSpPr>
          <p:nvPr>
            <p:ph type="title"/>
          </p:nvPr>
        </p:nvSpPr>
        <p:spPr>
          <a:xfrm>
            <a:off x="335360" y="188640"/>
            <a:ext cx="7872875" cy="922114"/>
          </a:xfrm>
          <a:prstGeom prst="rect">
            <a:avLst/>
          </a:prstGeom>
        </p:spPr>
        <p:txBody>
          <a:bodyPr anchor="b" anchorCtr="0"/>
          <a:lstStyle>
            <a:lvl1pPr algn="l">
              <a:defRPr sz="2800" b="1">
                <a:solidFill>
                  <a:srgbClr val="676B6A"/>
                </a:solidFill>
              </a:defRPr>
            </a:lvl1pPr>
          </a:lstStyle>
          <a:p>
            <a:r>
              <a:rPr lang="de-DE" dirty="0"/>
              <a:t>Titelmasterformat durch Klicken bearbeiten</a:t>
            </a:r>
          </a:p>
        </p:txBody>
      </p:sp>
      <p:sp>
        <p:nvSpPr>
          <p:cNvPr id="10" name="Datumsplatzhalter 3"/>
          <p:cNvSpPr>
            <a:spLocks noGrp="1"/>
          </p:cNvSpPr>
          <p:nvPr>
            <p:ph type="dt" sz="half" idx="2"/>
          </p:nvPr>
        </p:nvSpPr>
        <p:spPr>
          <a:xfrm>
            <a:off x="911424" y="6597351"/>
            <a:ext cx="2688299" cy="216024"/>
          </a:xfrm>
          <a:prstGeom prst="rect">
            <a:avLst/>
          </a:prstGeom>
        </p:spPr>
        <p:txBody>
          <a:bodyPr lIns="0" tIns="0" bIns="0" anchor="ctr" anchorCtr="0">
            <a:normAutofit/>
          </a:bodyPr>
          <a:lstStyle>
            <a:lvl1pPr>
              <a:defRPr sz="1000" baseline="0">
                <a:solidFill>
                  <a:srgbClr val="505251"/>
                </a:solidFill>
              </a:defRPr>
            </a:lvl1pPr>
          </a:lstStyle>
          <a:p>
            <a:r>
              <a:rPr lang="de-DE" dirty="0"/>
              <a:t>28.April 2016</a:t>
            </a:r>
          </a:p>
        </p:txBody>
      </p:sp>
      <p:sp>
        <p:nvSpPr>
          <p:cNvPr id="13" name="Textfeld 12"/>
          <p:cNvSpPr txBox="1"/>
          <p:nvPr userDrawn="1"/>
        </p:nvSpPr>
        <p:spPr>
          <a:xfrm>
            <a:off x="527381" y="6597352"/>
            <a:ext cx="384043" cy="216024"/>
          </a:xfrm>
          <a:prstGeom prst="rect">
            <a:avLst/>
          </a:prstGeom>
          <a:noFill/>
        </p:spPr>
        <p:txBody>
          <a:bodyPr wrap="square" lIns="36000" tIns="0" rIns="36000" bIns="0" rtlCol="0" anchor="ctr" anchorCtr="0">
            <a:noAutofit/>
          </a:bodyPr>
          <a:lstStyle/>
          <a:p>
            <a:pPr algn="ctr"/>
            <a:r>
              <a:rPr lang="de-DE" sz="1000" i="1" dirty="0">
                <a:solidFill>
                  <a:srgbClr val="7E8281"/>
                </a:solidFill>
              </a:rPr>
              <a:t>∫</a:t>
            </a:r>
          </a:p>
        </p:txBody>
      </p:sp>
      <p:sp>
        <p:nvSpPr>
          <p:cNvPr id="8" name="Fußzeilenplatzhalter 20"/>
          <p:cNvSpPr>
            <a:spLocks noGrp="1"/>
          </p:cNvSpPr>
          <p:nvPr>
            <p:ph type="ftr" sz="quarter" idx="3"/>
          </p:nvPr>
        </p:nvSpPr>
        <p:spPr>
          <a:xfrm>
            <a:off x="335360" y="6257206"/>
            <a:ext cx="7584843" cy="196131"/>
          </a:xfrm>
          <a:prstGeom prst="rect">
            <a:avLst/>
          </a:prstGeom>
        </p:spPr>
        <p:txBody>
          <a:bodyPr lIns="0" tIns="0" rIns="0" bIns="0" anchor="ctr" anchorCtr="0">
            <a:normAutofit/>
          </a:bodyPr>
          <a:lstStyle>
            <a:lvl1pPr algn="ctr">
              <a:defRPr kumimoji="0" lang="de-DE" sz="1000" b="0" i="0" u="none" strike="noStrike" kern="1200" cap="none" spc="0" normalizeH="0" baseline="0" noProof="0" dirty="0" smtClean="0">
                <a:ln>
                  <a:noFill/>
                </a:ln>
                <a:solidFill>
                  <a:srgbClr val="505251"/>
                </a:solidFill>
                <a:effectLst/>
                <a:uLnTx/>
                <a:uFillTx/>
                <a:latin typeface="+mn-lt"/>
                <a:ea typeface="+mn-ea"/>
                <a:cs typeface="+mn-cs"/>
              </a:defRPr>
            </a:lvl1pPr>
          </a:lstStyle>
          <a:p>
            <a:pPr algn="l"/>
            <a:r>
              <a:t>Horizont 2020 – Secure </a:t>
            </a:r>
            <a:r>
              <a:rPr err="1"/>
              <a:t>Societies</a:t>
            </a:r>
            <a:r>
              <a:t> – 2016/2017 - Calls für innovationsorientierte öffentliche Beschaffung </a:t>
            </a:r>
          </a:p>
        </p:txBody>
      </p:sp>
      <p:sp>
        <p:nvSpPr>
          <p:cNvPr id="9" name="Foliennummernplatzhalter 21"/>
          <p:cNvSpPr>
            <a:spLocks noGrp="1"/>
          </p:cNvSpPr>
          <p:nvPr>
            <p:ph type="sldNum" sz="quarter" idx="4"/>
          </p:nvPr>
        </p:nvSpPr>
        <p:spPr>
          <a:xfrm>
            <a:off x="239349" y="6597352"/>
            <a:ext cx="348523" cy="216024"/>
          </a:xfrm>
          <a:prstGeom prst="rect">
            <a:avLst/>
          </a:prstGeom>
        </p:spPr>
        <p:txBody>
          <a:bodyPr lIns="0" tIns="0" rIns="0" bIns="0" anchor="ctr" anchorCtr="0"/>
          <a:lstStyle>
            <a:lvl1pPr algn="ctr">
              <a:defRPr kumimoji="0" lang="de-DE" sz="1000" b="0" i="0" u="none" strike="noStrike" kern="1200" cap="none" spc="0" normalizeH="0" baseline="0" noProof="0" smtClean="0">
                <a:ln>
                  <a:noFill/>
                </a:ln>
                <a:solidFill>
                  <a:srgbClr val="505251"/>
                </a:solidFill>
                <a:effectLst/>
                <a:uLnTx/>
                <a:uFillTx/>
                <a:latin typeface="+mn-lt"/>
                <a:ea typeface="+mn-ea"/>
                <a:cs typeface="+mn-cs"/>
              </a:defRPr>
            </a:lvl1pPr>
          </a:lstStyle>
          <a:p>
            <a:fld id="{9ACC5107-E37E-4FA6-84B7-7EBB57E6C97E}" type="slidenum">
              <a:rPr/>
              <a:pPr/>
              <a:t>‹Nr.›</a:t>
            </a:fld>
            <a:endParaRPr dirty="0"/>
          </a:p>
        </p:txBody>
      </p:sp>
      <p:sp>
        <p:nvSpPr>
          <p:cNvPr id="11" name="Textplatzhalter 16"/>
          <p:cNvSpPr>
            <a:spLocks noGrp="1"/>
          </p:cNvSpPr>
          <p:nvPr>
            <p:ph type="body" sz="quarter" idx="10"/>
          </p:nvPr>
        </p:nvSpPr>
        <p:spPr>
          <a:xfrm>
            <a:off x="815414" y="1700808"/>
            <a:ext cx="10561173" cy="4248472"/>
          </a:xfrm>
          <a:prstGeom prst="rect">
            <a:avLst/>
          </a:prstGeom>
        </p:spPr>
        <p:txBody>
          <a:bodyPr>
            <a:normAutofit/>
          </a:bodyPr>
          <a:lstStyle>
            <a:lvl1pPr marL="0" indent="9525">
              <a:buFontTx/>
              <a:buNone/>
              <a:defRPr sz="2000">
                <a:solidFill>
                  <a:srgbClr val="505251"/>
                </a:solidFill>
              </a:defRPr>
            </a:lvl1pPr>
            <a:lvl2pPr marL="355600" indent="-266700">
              <a:buClr>
                <a:srgbClr val="EC1B24"/>
              </a:buClr>
              <a:buFont typeface="Calibri" pitchFamily="34" charset="0"/>
              <a:buChar char="•"/>
              <a:tabLst>
                <a:tab pos="355600" algn="l"/>
              </a:tabLst>
              <a:defRPr sz="2000">
                <a:solidFill>
                  <a:srgbClr val="505251"/>
                </a:solidFill>
              </a:defRPr>
            </a:lvl2pPr>
            <a:lvl3pPr marL="541338" indent="-185738">
              <a:buClr>
                <a:srgbClr val="505251"/>
              </a:buClr>
              <a:buSzPct val="85000"/>
              <a:buFont typeface="Calibri" pitchFamily="34" charset="0"/>
              <a:buChar char="•"/>
              <a:defRPr sz="2000">
                <a:solidFill>
                  <a:srgbClr val="505251"/>
                </a:solidFill>
              </a:defRPr>
            </a:lvl3pPr>
            <a:lvl4pPr marL="719138" indent="-177800">
              <a:buSzPct val="85000"/>
              <a:buFont typeface="Calibri" pitchFamily="34" charset="0"/>
              <a:buChar char="•"/>
              <a:defRPr sz="1800">
                <a:solidFill>
                  <a:srgbClr val="505251"/>
                </a:solidFill>
              </a:defRPr>
            </a:lvl4pPr>
            <a:lvl5pPr marL="896938" indent="-177800">
              <a:buSzPct val="70000"/>
              <a:buFont typeface="Calibri" pitchFamily="34" charset="0"/>
              <a:buChar char="•"/>
              <a:defRPr sz="1800">
                <a:solidFill>
                  <a:srgbClr val="505251"/>
                </a:solidFill>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Textplatzhalter 16"/>
          <p:cNvSpPr>
            <a:spLocks noGrp="1"/>
          </p:cNvSpPr>
          <p:nvPr>
            <p:ph type="body" sz="quarter" idx="11"/>
          </p:nvPr>
        </p:nvSpPr>
        <p:spPr>
          <a:xfrm>
            <a:off x="335360" y="1124744"/>
            <a:ext cx="8448939" cy="369332"/>
          </a:xfrm>
          <a:prstGeom prst="rect">
            <a:avLst/>
          </a:prstGeom>
        </p:spPr>
        <p:txBody>
          <a:bodyPr>
            <a:spAutoFit/>
          </a:bodyPr>
          <a:lstStyle>
            <a:lvl1pPr marL="0" indent="9525">
              <a:buFontTx/>
              <a:buNone/>
              <a:defRPr sz="2000" b="1">
                <a:solidFill>
                  <a:srgbClr val="EC1B24"/>
                </a:solidFill>
              </a:defRPr>
            </a:lvl1pPr>
            <a:lvl2pPr marL="355600" indent="-266700">
              <a:buClr>
                <a:srgbClr val="EC1B24"/>
              </a:buClr>
              <a:buFont typeface="Calibri" pitchFamily="34" charset="0"/>
              <a:buChar char="•"/>
              <a:tabLst>
                <a:tab pos="355600" algn="l"/>
              </a:tabLst>
              <a:defRPr sz="2000">
                <a:solidFill>
                  <a:srgbClr val="EC1B24"/>
                </a:solidFill>
              </a:defRPr>
            </a:lvl2pPr>
            <a:lvl3pPr marL="541338" indent="-185738">
              <a:buClr>
                <a:srgbClr val="505251"/>
              </a:buClr>
              <a:buSzPct val="85000"/>
              <a:buFont typeface="Calibri" pitchFamily="34" charset="0"/>
              <a:buChar char="•"/>
              <a:defRPr sz="2000">
                <a:solidFill>
                  <a:srgbClr val="EC1B24"/>
                </a:solidFill>
              </a:defRPr>
            </a:lvl3pPr>
            <a:lvl4pPr marL="719138" indent="-177800">
              <a:buSzPct val="85000"/>
              <a:buFont typeface="Calibri" pitchFamily="34" charset="0"/>
              <a:buChar char="•"/>
              <a:defRPr sz="1800">
                <a:solidFill>
                  <a:srgbClr val="EC1B24"/>
                </a:solidFill>
              </a:defRPr>
            </a:lvl4pPr>
            <a:lvl5pPr marL="896938" indent="-177800">
              <a:buSzPct val="70000"/>
              <a:buFont typeface="Calibri" pitchFamily="34" charset="0"/>
              <a:buChar char="•"/>
              <a:defRPr sz="1800">
                <a:solidFill>
                  <a:srgbClr val="EC1B24"/>
                </a:solidFill>
              </a:defRPr>
            </a:lvl5pPr>
          </a:lstStyle>
          <a:p>
            <a:pPr lvl="0"/>
            <a:r>
              <a:rPr lang="de-DE" dirty="0"/>
              <a:t>Textmasterformate durch Klicken bearbeiten</a:t>
            </a:r>
          </a:p>
        </p:txBody>
      </p:sp>
    </p:spTree>
    <p:extLst>
      <p:ext uri="{BB962C8B-B14F-4D97-AF65-F5344CB8AC3E}">
        <p14:creationId xmlns:p14="http://schemas.microsoft.com/office/powerpoint/2010/main" val="3811841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Benutzerdefiniertes Layout">
    <p:spTree>
      <p:nvGrpSpPr>
        <p:cNvPr id="1" name=""/>
        <p:cNvGrpSpPr/>
        <p:nvPr/>
      </p:nvGrpSpPr>
      <p:grpSpPr>
        <a:xfrm>
          <a:off x="0" y="0"/>
          <a:ext cx="0" cy="0"/>
          <a:chOff x="0" y="0"/>
          <a:chExt cx="0" cy="0"/>
        </a:xfrm>
      </p:grpSpPr>
      <p:sp>
        <p:nvSpPr>
          <p:cNvPr id="10" name="Rectangle 14"/>
          <p:cNvSpPr>
            <a:spLocks noGrp="1" noChangeArrowheads="1"/>
          </p:cNvSpPr>
          <p:nvPr>
            <p:ph type="title"/>
          </p:nvPr>
        </p:nvSpPr>
        <p:spPr bwMode="auto">
          <a:xfrm>
            <a:off x="1199457" y="1657351"/>
            <a:ext cx="10124017" cy="360363"/>
          </a:xfrm>
          <a:prstGeom prst="rect">
            <a:avLst/>
          </a:prstGeom>
          <a:noFill/>
          <a:ln>
            <a:noFill/>
          </a:ln>
        </p:spPr>
        <p:txBody>
          <a:bodyPr/>
          <a:lstStyle>
            <a:lvl1pPr>
              <a:defRPr>
                <a:latin typeface="Calibri" pitchFamily="34" charset="0"/>
              </a:defRPr>
            </a:lvl1pPr>
          </a:lstStyle>
          <a:p>
            <a:pPr lvl="0"/>
            <a:r>
              <a:rPr lang="de-DE" dirty="0"/>
              <a:t>Mastertitelformat bearbeiten</a:t>
            </a:r>
          </a:p>
        </p:txBody>
      </p:sp>
      <p:sp>
        <p:nvSpPr>
          <p:cNvPr id="7" name="Textplatzhalter 7"/>
          <p:cNvSpPr>
            <a:spLocks noGrp="1"/>
          </p:cNvSpPr>
          <p:nvPr>
            <p:ph idx="1"/>
          </p:nvPr>
        </p:nvSpPr>
        <p:spPr bwMode="auto">
          <a:xfrm>
            <a:off x="1199457" y="2478088"/>
            <a:ext cx="10121900" cy="2160587"/>
          </a:xfrm>
          <a:prstGeom prst="rect">
            <a:avLst/>
          </a:prstGeom>
          <a:noFill/>
          <a:ln>
            <a:noFill/>
          </a:ln>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de-DE" noProof="0" dirty="0"/>
              <a:t>Textmasterformate durch Klicken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3"/>
          <p:cNvSpPr>
            <a:spLocks noGrp="1"/>
          </p:cNvSpPr>
          <p:nvPr>
            <p:ph type="sldNum" sz="quarter" idx="12"/>
          </p:nvPr>
        </p:nvSpPr>
        <p:spPr>
          <a:xfrm>
            <a:off x="10075334" y="6297613"/>
            <a:ext cx="1439333" cy="360362"/>
          </a:xfrm>
          <a:prstGeom prst="rect">
            <a:avLst/>
          </a:prstGeom>
        </p:spPr>
        <p:txBody>
          <a:bodyPr/>
          <a:lstStyle>
            <a:lvl1pPr>
              <a:defRPr/>
            </a:lvl1pPr>
          </a:lstStyle>
          <a:p>
            <a:pPr>
              <a:defRPr/>
            </a:pPr>
            <a:fld id="{FB83702D-4CA4-430F-B94E-15EF014CBAB6}" type="slidenum">
              <a:rPr lang="de-DE" smtClean="0"/>
              <a:pPr>
                <a:defRPr/>
              </a:pPr>
              <a:t>‹Nr.›</a:t>
            </a:fld>
            <a:endParaRPr lang="de-DE" dirty="0"/>
          </a:p>
        </p:txBody>
      </p:sp>
    </p:spTree>
    <p:extLst>
      <p:ext uri="{BB962C8B-B14F-4D97-AF65-F5344CB8AC3E}">
        <p14:creationId xmlns:p14="http://schemas.microsoft.com/office/powerpoint/2010/main" val="13121400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0FACE52-C182-465A-AE23-CCB04CCF937D}"/>
              </a:ext>
            </a:extLst>
          </p:cNvPr>
          <p:cNvSpPr>
            <a:spLocks noGrp="1"/>
          </p:cNvSpPr>
          <p:nvPr>
            <p:ph type="title"/>
          </p:nvPr>
        </p:nvSpPr>
        <p:spPr>
          <a:xfrm>
            <a:off x="426000" y="274926"/>
            <a:ext cx="11340000" cy="382299"/>
          </a:xfrm>
          <a:prstGeom prst="rect">
            <a:avLst/>
          </a:prstGeom>
        </p:spPr>
        <p:txBody>
          <a:bodyPr vert="horz" lIns="91440" tIns="0" rIns="91440" bIns="0" rtlCol="0" anchor="ctr">
            <a:normAutofit/>
          </a:bodyPr>
          <a:lstStyle/>
          <a:p>
            <a:r>
              <a:rPr lang="en-GB" noProof="0"/>
              <a:t>Mastertitelformat bearbeiten</a:t>
            </a:r>
          </a:p>
        </p:txBody>
      </p:sp>
      <p:sp>
        <p:nvSpPr>
          <p:cNvPr id="3" name="Textplatzhalter 2">
            <a:extLst>
              <a:ext uri="{FF2B5EF4-FFF2-40B4-BE49-F238E27FC236}">
                <a16:creationId xmlns:a16="http://schemas.microsoft.com/office/drawing/2014/main" id="{33062D52-7AD3-44FF-A6FA-50E559B966FC}"/>
              </a:ext>
            </a:extLst>
          </p:cNvPr>
          <p:cNvSpPr>
            <a:spLocks noGrp="1"/>
          </p:cNvSpPr>
          <p:nvPr>
            <p:ph type="body" idx="1"/>
          </p:nvPr>
        </p:nvSpPr>
        <p:spPr>
          <a:xfrm>
            <a:off x="426000" y="1145137"/>
            <a:ext cx="11340000" cy="5230026"/>
          </a:xfrm>
          <a:prstGeom prst="rect">
            <a:avLst/>
          </a:prstGeom>
        </p:spPr>
        <p:txBody>
          <a:bodyPr vert="horz" lIns="91440" tIns="45720" rIns="91440" bIns="45720" rtlCol="0">
            <a:normAutofit/>
          </a:bodyPr>
          <a:lstStyle/>
          <a:p>
            <a:pPr lvl="0"/>
            <a:r>
              <a:rPr lang="en-GB" noProof="0"/>
              <a:t>Mastertextformat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5" name="Fußzeilenplatzhalter 4">
            <a:extLst>
              <a:ext uri="{FF2B5EF4-FFF2-40B4-BE49-F238E27FC236}">
                <a16:creationId xmlns:a16="http://schemas.microsoft.com/office/drawing/2014/main" id="{CCAD8CF8-22E8-4030-BAFB-72D2A075A50F}"/>
              </a:ext>
            </a:extLst>
          </p:cNvPr>
          <p:cNvSpPr>
            <a:spLocks noGrp="1"/>
          </p:cNvSpPr>
          <p:nvPr>
            <p:ph type="ftr" sz="quarter" idx="3"/>
          </p:nvPr>
        </p:nvSpPr>
        <p:spPr>
          <a:xfrm>
            <a:off x="426000" y="6493698"/>
            <a:ext cx="10577280" cy="227777"/>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GB" dirty="0"/>
              <a:t>iProcureSecurity PCP</a:t>
            </a:r>
            <a:endParaRPr lang="en-GB" noProof="0" dirty="0"/>
          </a:p>
        </p:txBody>
      </p:sp>
      <p:sp>
        <p:nvSpPr>
          <p:cNvPr id="6" name="Foliennummernplatzhalter 5">
            <a:extLst>
              <a:ext uri="{FF2B5EF4-FFF2-40B4-BE49-F238E27FC236}">
                <a16:creationId xmlns:a16="http://schemas.microsoft.com/office/drawing/2014/main" id="{06353F49-14C3-4646-A50D-A5CAC446ED61}"/>
              </a:ext>
            </a:extLst>
          </p:cNvPr>
          <p:cNvSpPr>
            <a:spLocks noGrp="1"/>
          </p:cNvSpPr>
          <p:nvPr>
            <p:ph type="sldNum" sz="quarter" idx="4"/>
          </p:nvPr>
        </p:nvSpPr>
        <p:spPr>
          <a:xfrm>
            <a:off x="11083894" y="6493698"/>
            <a:ext cx="682105" cy="227777"/>
          </a:xfrm>
          <a:prstGeom prst="rect">
            <a:avLst/>
          </a:prstGeom>
        </p:spPr>
        <p:txBody>
          <a:bodyPr vert="horz" lIns="91440" tIns="45720" rIns="91440" bIns="45720" rtlCol="0" anchor="ctr"/>
          <a:lstStyle>
            <a:lvl1pPr algn="r">
              <a:defRPr sz="1000">
                <a:solidFill>
                  <a:schemeClr val="tx1">
                    <a:tint val="75000"/>
                  </a:schemeClr>
                </a:solidFill>
              </a:defRPr>
            </a:lvl1pPr>
          </a:lstStyle>
          <a:p>
            <a:fld id="{7D8F40E6-5147-4048-8648-74966E0AD208}" type="slidenum">
              <a:rPr lang="en-GB" noProof="0" smtClean="0"/>
              <a:pPr/>
              <a:t>‹Nr.›</a:t>
            </a:fld>
            <a:endParaRPr lang="en-GB" noProof="0"/>
          </a:p>
        </p:txBody>
      </p:sp>
    </p:spTree>
    <p:extLst>
      <p:ext uri="{BB962C8B-B14F-4D97-AF65-F5344CB8AC3E}">
        <p14:creationId xmlns:p14="http://schemas.microsoft.com/office/powerpoint/2010/main" val="651015900"/>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8" r:id="rId3"/>
    <p:sldLayoutId id="2147483680" r:id="rId4"/>
    <p:sldLayoutId id="2147483681" r:id="rId5"/>
    <p:sldLayoutId id="2147483682" r:id="rId6"/>
  </p:sldLayoutIdLst>
  <p:hf hdr="0" dt="0"/>
  <p:txStyles>
    <p:title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Wingdings" panose="05000000000000000000" pitchFamily="2" charset="2"/>
        <a:buNone/>
        <a:defRPr sz="2000" kern="1200">
          <a:solidFill>
            <a:schemeClr val="tx1"/>
          </a:solidFill>
          <a:latin typeface="+mn-lt"/>
          <a:ea typeface="+mn-ea"/>
          <a:cs typeface="+mn-cs"/>
        </a:defRPr>
      </a:lvl1pPr>
      <a:lvl2pPr marL="444500" indent="-179388" algn="l" defTabSz="914400" rtl="0" eaLnBrk="1" latinLnBrk="0" hangingPunct="1">
        <a:lnSpc>
          <a:spcPct val="90000"/>
        </a:lnSpc>
        <a:spcBef>
          <a:spcPts val="500"/>
        </a:spcBef>
        <a:buFont typeface="Wingdings" panose="05000000000000000000" pitchFamily="2" charset="2"/>
        <a:buChar char="§"/>
        <a:defRPr sz="1700" kern="1200">
          <a:solidFill>
            <a:schemeClr val="tx1"/>
          </a:solidFill>
          <a:latin typeface="+mn-lt"/>
          <a:ea typeface="+mn-ea"/>
          <a:cs typeface="+mn-cs"/>
        </a:defRPr>
      </a:lvl2pPr>
      <a:lvl3pPr marL="982663"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341438" indent="-149225"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4pPr>
      <a:lvl5pPr marL="1700213" indent="-146050" algn="l" defTabSz="914400" rtl="0" eaLnBrk="1" latinLnBrk="0" hangingPunct="1">
        <a:lnSpc>
          <a:spcPct val="90000"/>
        </a:lnSpc>
        <a:spcBef>
          <a:spcPts val="500"/>
        </a:spcBef>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orient="horz" pos="2387" userDrawn="1">
          <p15:clr>
            <a:srgbClr val="F26B43"/>
          </p15:clr>
        </p15:guide>
        <p15:guide id="3" pos="7355" userDrawn="1">
          <p15:clr>
            <a:srgbClr val="F26B43"/>
          </p15:clr>
        </p15:guide>
        <p15:guide id="4" orient="horz" pos="754" userDrawn="1">
          <p15:clr>
            <a:srgbClr val="F26B43"/>
          </p15:clr>
        </p15:guide>
        <p15:guide id="5" orient="horz" pos="402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jpg"/><Relationship Id="rId3" Type="http://schemas.openxmlformats.org/officeDocument/2006/relationships/image" Target="../media/image13.svg"/><Relationship Id="rId7" Type="http://schemas.openxmlformats.org/officeDocument/2006/relationships/image" Target="../media/image17.svg"/><Relationship Id="rId12"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hyperlink" Target="https://www.iprocuresecurity.eu/ems-network/" TargetMode="External"/><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7.png"/><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png"/><Relationship Id="rId1" Type="http://schemas.openxmlformats.org/officeDocument/2006/relationships/slideLayout" Target="../slideLayouts/slideLayout6.xml"/><Relationship Id="rId6" Type="http://schemas.openxmlformats.org/officeDocument/2006/relationships/image" Target="../media/image45.jpeg"/><Relationship Id="rId5" Type="http://schemas.openxmlformats.org/officeDocument/2006/relationships/image" Target="../media/image43.png"/><Relationship Id="rId4" Type="http://schemas.openxmlformats.org/officeDocument/2006/relationships/image" Target="../media/image51.emf"/></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ec.europa.eu/digital-single-market/en/newsletters" TargetMode="External"/><Relationship Id="rId5" Type="http://schemas.openxmlformats.org/officeDocument/2006/relationships/hyperlink" Target="https://digital-strategy.ec.europa.eu/en/policies/innovation-procurement" TargetMode="Externa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6.jp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6.jp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56.jpg"/></Relationships>
</file>

<file path=ppt/slides/_rels/slide53.xml.rels><?xml version="1.0" encoding="UTF-8" standalone="yes"?>
<Relationships xmlns="http://schemas.openxmlformats.org/package/2006/relationships"><Relationship Id="rId3" Type="http://schemas.openxmlformats.org/officeDocument/2006/relationships/hyperlink" Target="https://ec.europa.eu/eusurvey/runner/OMCiProcureSecurityPCP"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57.jpg"/><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59.jpg"/><Relationship Id="rId4" Type="http://schemas.openxmlformats.org/officeDocument/2006/relationships/image" Target="../media/image58.jpg"/></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60.jp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0F0DE17-6D9E-460F-A3FA-40AA1FADD4A5}"/>
              </a:ext>
            </a:extLst>
          </p:cNvPr>
          <p:cNvSpPr/>
          <p:nvPr/>
        </p:nvSpPr>
        <p:spPr>
          <a:xfrm>
            <a:off x="0" y="0"/>
            <a:ext cx="12192000" cy="6858000"/>
          </a:xfrm>
          <a:prstGeom prst="rect">
            <a:avLst/>
          </a:prstGeom>
          <a:solidFill>
            <a:srgbClr val="1B45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27">
            <a:extLst>
              <a:ext uri="{FF2B5EF4-FFF2-40B4-BE49-F238E27FC236}">
                <a16:creationId xmlns:a16="http://schemas.microsoft.com/office/drawing/2014/main" id="{AB44CC90-0E9F-442A-9DD8-5BB75913E382}"/>
              </a:ext>
            </a:extLst>
          </p:cNvPr>
          <p:cNvSpPr/>
          <p:nvPr/>
        </p:nvSpPr>
        <p:spPr>
          <a:xfrm>
            <a:off x="0" y="0"/>
            <a:ext cx="12192000" cy="1897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TextBox 33">
            <a:extLst>
              <a:ext uri="{FF2B5EF4-FFF2-40B4-BE49-F238E27FC236}">
                <a16:creationId xmlns:a16="http://schemas.microsoft.com/office/drawing/2014/main" id="{D7539DEB-74A0-47D7-87C1-299AE38317B3}"/>
              </a:ext>
            </a:extLst>
          </p:cNvPr>
          <p:cNvSpPr txBox="1"/>
          <p:nvPr/>
        </p:nvSpPr>
        <p:spPr>
          <a:xfrm>
            <a:off x="0" y="2865768"/>
            <a:ext cx="12192000" cy="707886"/>
          </a:xfrm>
          <a:prstGeom prst="rect">
            <a:avLst/>
          </a:prstGeom>
          <a:noFill/>
        </p:spPr>
        <p:txBody>
          <a:bodyPr wrap="square" rtlCol="0">
            <a:spAutoFit/>
          </a:bodyPr>
          <a:lstStyle/>
          <a:p>
            <a:pPr algn="ctr"/>
            <a:r>
              <a:rPr lang="en-GB" sz="4000" b="1" dirty="0">
                <a:solidFill>
                  <a:schemeClr val="bg1"/>
                </a:solidFill>
                <a:latin typeface="+mj-lt"/>
              </a:rPr>
              <a:t>OMC-Webinar</a:t>
            </a:r>
          </a:p>
        </p:txBody>
      </p:sp>
      <p:pic>
        <p:nvPicPr>
          <p:cNvPr id="8" name="Picture 19">
            <a:extLst>
              <a:ext uri="{FF2B5EF4-FFF2-40B4-BE49-F238E27FC236}">
                <a16:creationId xmlns:a16="http://schemas.microsoft.com/office/drawing/2014/main" id="{7FCCAC3B-D8B4-40A2-9DA9-130D94838F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323" y="332432"/>
            <a:ext cx="4561504" cy="552450"/>
          </a:xfrm>
          <a:prstGeom prst="rect">
            <a:avLst/>
          </a:prstGeom>
        </p:spPr>
      </p:pic>
      <p:pic>
        <p:nvPicPr>
          <p:cNvPr id="3" name="Grafik 2" descr="Ein Bild, das Text, Himmel, draußen enthält.&#10;&#10;Automatisch generierte Beschreibung">
            <a:extLst>
              <a:ext uri="{FF2B5EF4-FFF2-40B4-BE49-F238E27FC236}">
                <a16:creationId xmlns:a16="http://schemas.microsoft.com/office/drawing/2014/main" id="{22576B93-F62E-43D8-9912-145DDABFF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2866" y="0"/>
            <a:ext cx="2883582" cy="1895475"/>
          </a:xfrm>
          <a:prstGeom prst="rect">
            <a:avLst/>
          </a:prstGeom>
        </p:spPr>
      </p:pic>
      <p:sp>
        <p:nvSpPr>
          <p:cNvPr id="5" name="Rechteck 4">
            <a:extLst>
              <a:ext uri="{FF2B5EF4-FFF2-40B4-BE49-F238E27FC236}">
                <a16:creationId xmlns:a16="http://schemas.microsoft.com/office/drawing/2014/main" id="{2B3B26FC-CD6D-4705-BB25-4BD1FF12ADCB}"/>
              </a:ext>
            </a:extLst>
          </p:cNvPr>
          <p:cNvSpPr/>
          <p:nvPr/>
        </p:nvSpPr>
        <p:spPr>
          <a:xfrm>
            <a:off x="5020072" y="827858"/>
            <a:ext cx="2887376"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hteck 14">
            <a:extLst>
              <a:ext uri="{FF2B5EF4-FFF2-40B4-BE49-F238E27FC236}">
                <a16:creationId xmlns:a16="http://schemas.microsoft.com/office/drawing/2014/main" id="{39F9A711-54DC-47E0-81D6-192CED8D8B51}"/>
              </a:ext>
            </a:extLst>
          </p:cNvPr>
          <p:cNvSpPr/>
          <p:nvPr/>
        </p:nvSpPr>
        <p:spPr>
          <a:xfrm>
            <a:off x="3873500" y="1076778"/>
            <a:ext cx="403394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hteck 16">
            <a:extLst>
              <a:ext uri="{FF2B5EF4-FFF2-40B4-BE49-F238E27FC236}">
                <a16:creationId xmlns:a16="http://schemas.microsoft.com/office/drawing/2014/main" id="{7B2E2B41-1B9B-48E5-8D82-7FB5E361444B}"/>
              </a:ext>
            </a:extLst>
          </p:cNvPr>
          <p:cNvSpPr/>
          <p:nvPr/>
        </p:nvSpPr>
        <p:spPr>
          <a:xfrm>
            <a:off x="3625850" y="1291408"/>
            <a:ext cx="428159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hteck 17">
            <a:extLst>
              <a:ext uri="{FF2B5EF4-FFF2-40B4-BE49-F238E27FC236}">
                <a16:creationId xmlns:a16="http://schemas.microsoft.com/office/drawing/2014/main" id="{45FD20A5-EF1C-4A00-995F-EDDAE6062EB5}"/>
              </a:ext>
            </a:extLst>
          </p:cNvPr>
          <p:cNvSpPr/>
          <p:nvPr/>
        </p:nvSpPr>
        <p:spPr>
          <a:xfrm>
            <a:off x="4921250" y="1507308"/>
            <a:ext cx="2986198" cy="280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feld 20">
            <a:extLst>
              <a:ext uri="{FF2B5EF4-FFF2-40B4-BE49-F238E27FC236}">
                <a16:creationId xmlns:a16="http://schemas.microsoft.com/office/drawing/2014/main" id="{2C1D6311-7D1F-4A54-8F75-25090A7EC16B}"/>
              </a:ext>
            </a:extLst>
          </p:cNvPr>
          <p:cNvSpPr txBox="1"/>
          <p:nvPr/>
        </p:nvSpPr>
        <p:spPr>
          <a:xfrm>
            <a:off x="3498850" y="622370"/>
            <a:ext cx="4417652" cy="1169551"/>
          </a:xfrm>
          <a:prstGeom prst="rect">
            <a:avLst/>
          </a:prstGeom>
          <a:noFill/>
        </p:spPr>
        <p:txBody>
          <a:bodyPr wrap="square">
            <a:spAutoFit/>
          </a:bodyPr>
          <a:lstStyle/>
          <a:p>
            <a:pPr algn="l"/>
            <a:endParaRPr lang="en-GB" sz="1400" b="0" i="0" u="none" strike="noStrike" baseline="0" dirty="0">
              <a:solidFill>
                <a:schemeClr val="bg1"/>
              </a:solidFill>
              <a:latin typeface="+mj-lt"/>
            </a:endParaRPr>
          </a:p>
          <a:p>
            <a:pPr marR="1800" algn="r"/>
            <a:r>
              <a:rPr lang="en-GB" sz="1400" b="0" i="0" u="none" strike="noStrike" baseline="0" dirty="0">
                <a:solidFill>
                  <a:schemeClr val="bg1"/>
                </a:solidFill>
                <a:latin typeface="+mj-lt"/>
              </a:rPr>
              <a:t> Pre-Commercial Procurement </a:t>
            </a:r>
            <a:br>
              <a:rPr lang="en-GB" sz="1400" b="0" i="0" u="none" strike="noStrike" baseline="0" dirty="0">
                <a:solidFill>
                  <a:schemeClr val="bg1"/>
                </a:solidFill>
                <a:latin typeface="+mj-lt"/>
              </a:rPr>
            </a:br>
            <a:r>
              <a:rPr lang="en-GB" sz="1400" b="0" i="0" u="none" strike="noStrike" baseline="0" dirty="0">
                <a:solidFill>
                  <a:schemeClr val="bg1"/>
                </a:solidFill>
                <a:latin typeface="+mj-lt"/>
              </a:rPr>
              <a:t>of Innovative Triage Management Systems </a:t>
            </a:r>
            <a:br>
              <a:rPr lang="en-GB" sz="1400" b="0" i="0" u="none" strike="noStrike" baseline="0" dirty="0">
                <a:solidFill>
                  <a:schemeClr val="bg1"/>
                </a:solidFill>
                <a:latin typeface="+mj-lt"/>
              </a:rPr>
            </a:br>
            <a:r>
              <a:rPr lang="en-GB" sz="1400" b="0" i="0" u="none" strike="noStrike" baseline="0" dirty="0">
                <a:solidFill>
                  <a:schemeClr val="bg1"/>
                </a:solidFill>
                <a:latin typeface="+mj-lt"/>
              </a:rPr>
              <a:t>Strengthening Resilience and Interoperability </a:t>
            </a:r>
            <a:br>
              <a:rPr lang="en-GB" sz="1400" b="0" i="0" u="none" strike="noStrike" baseline="0" dirty="0">
                <a:solidFill>
                  <a:schemeClr val="bg1"/>
                </a:solidFill>
                <a:latin typeface="+mj-lt"/>
              </a:rPr>
            </a:br>
            <a:r>
              <a:rPr lang="en-GB" sz="1400" b="0" i="0" u="none" strike="noStrike" baseline="0" dirty="0">
                <a:solidFill>
                  <a:schemeClr val="bg1"/>
                </a:solidFill>
                <a:latin typeface="+mj-lt"/>
              </a:rPr>
              <a:t>of Emergency Medical Services </a:t>
            </a:r>
            <a:endParaRPr lang="en-GB" sz="1400" dirty="0">
              <a:solidFill>
                <a:schemeClr val="bg1"/>
              </a:solidFill>
              <a:latin typeface="+mj-lt"/>
            </a:endParaRPr>
          </a:p>
        </p:txBody>
      </p:sp>
      <p:sp>
        <p:nvSpPr>
          <p:cNvPr id="22" name="TextBox 33">
            <a:extLst>
              <a:ext uri="{FF2B5EF4-FFF2-40B4-BE49-F238E27FC236}">
                <a16:creationId xmlns:a16="http://schemas.microsoft.com/office/drawing/2014/main" id="{712D2F26-97AE-4076-A116-1C11765BEAC7}"/>
              </a:ext>
            </a:extLst>
          </p:cNvPr>
          <p:cNvSpPr txBox="1"/>
          <p:nvPr/>
        </p:nvSpPr>
        <p:spPr>
          <a:xfrm>
            <a:off x="0" y="3780168"/>
            <a:ext cx="12192000" cy="646331"/>
          </a:xfrm>
          <a:prstGeom prst="rect">
            <a:avLst/>
          </a:prstGeom>
          <a:noFill/>
        </p:spPr>
        <p:txBody>
          <a:bodyPr wrap="square" rtlCol="0">
            <a:spAutoFit/>
          </a:bodyPr>
          <a:lstStyle/>
          <a:p>
            <a:pPr algn="ctr"/>
            <a:r>
              <a:rPr lang="en-GB" sz="3600" b="1" dirty="0" err="1">
                <a:solidFill>
                  <a:srgbClr val="D9325D"/>
                </a:solidFill>
                <a:latin typeface="+mj-lt"/>
              </a:rPr>
              <a:t>Österreich</a:t>
            </a:r>
            <a:r>
              <a:rPr lang="en-GB" sz="3600" b="1" dirty="0">
                <a:solidFill>
                  <a:srgbClr val="D9325D"/>
                </a:solidFill>
                <a:latin typeface="+mj-lt"/>
              </a:rPr>
              <a:t> und Deutschland</a:t>
            </a:r>
          </a:p>
        </p:txBody>
      </p:sp>
      <p:sp>
        <p:nvSpPr>
          <p:cNvPr id="23" name="TextBox 33">
            <a:extLst>
              <a:ext uri="{FF2B5EF4-FFF2-40B4-BE49-F238E27FC236}">
                <a16:creationId xmlns:a16="http://schemas.microsoft.com/office/drawing/2014/main" id="{B3BAEEC0-36A0-4C42-AD8D-1724060E4001}"/>
              </a:ext>
            </a:extLst>
          </p:cNvPr>
          <p:cNvSpPr txBox="1"/>
          <p:nvPr/>
        </p:nvSpPr>
        <p:spPr>
          <a:xfrm>
            <a:off x="0" y="4618368"/>
            <a:ext cx="12191999" cy="461665"/>
          </a:xfrm>
          <a:prstGeom prst="rect">
            <a:avLst/>
          </a:prstGeom>
          <a:noFill/>
        </p:spPr>
        <p:txBody>
          <a:bodyPr wrap="square" rtlCol="0">
            <a:spAutoFit/>
          </a:bodyPr>
          <a:lstStyle/>
          <a:p>
            <a:pPr algn="ctr"/>
            <a:r>
              <a:rPr lang="en-GB" sz="2400" dirty="0">
                <a:solidFill>
                  <a:schemeClr val="bg1"/>
                </a:solidFill>
                <a:latin typeface="Calibri Light" panose="020F0302020204030204" pitchFamily="34" charset="0"/>
                <a:cs typeface="Calibri Light" panose="020F0302020204030204" pitchFamily="34" charset="0"/>
              </a:rPr>
              <a:t>04. </a:t>
            </a:r>
            <a:r>
              <a:rPr lang="en-GB" sz="2400" dirty="0" err="1">
                <a:solidFill>
                  <a:schemeClr val="bg1"/>
                </a:solidFill>
                <a:latin typeface="Calibri Light" panose="020F0302020204030204" pitchFamily="34" charset="0"/>
                <a:cs typeface="Calibri Light" panose="020F0302020204030204" pitchFamily="34" charset="0"/>
              </a:rPr>
              <a:t>März</a:t>
            </a:r>
            <a:r>
              <a:rPr lang="en-GB" sz="2400" dirty="0">
                <a:solidFill>
                  <a:schemeClr val="bg1"/>
                </a:solidFill>
                <a:latin typeface="Calibri Light" panose="020F0302020204030204" pitchFamily="34" charset="0"/>
                <a:cs typeface="Calibri Light" panose="020F0302020204030204" pitchFamily="34" charset="0"/>
              </a:rPr>
              <a:t> 2022, 10:00 – 12:00 </a:t>
            </a:r>
            <a:r>
              <a:rPr lang="en-GB" sz="2400" dirty="0" err="1">
                <a:solidFill>
                  <a:schemeClr val="bg1"/>
                </a:solidFill>
                <a:latin typeface="Calibri Light" panose="020F0302020204030204" pitchFamily="34" charset="0"/>
                <a:cs typeface="Calibri Light" panose="020F0302020204030204" pitchFamily="34" charset="0"/>
              </a:rPr>
              <a:t>Uhr</a:t>
            </a:r>
            <a:r>
              <a:rPr lang="en-GB" sz="2400" dirty="0">
                <a:solidFill>
                  <a:schemeClr val="bg1"/>
                </a:solidFill>
                <a:latin typeface="Calibri Light" panose="020F0302020204030204" pitchFamily="34" charset="0"/>
                <a:cs typeface="Calibri Light" panose="020F0302020204030204" pitchFamily="34" charset="0"/>
              </a:rPr>
              <a:t> CET</a:t>
            </a:r>
          </a:p>
        </p:txBody>
      </p:sp>
      <p:sp>
        <p:nvSpPr>
          <p:cNvPr id="6" name="Gleichschenkliges Dreieck 5">
            <a:extLst>
              <a:ext uri="{FF2B5EF4-FFF2-40B4-BE49-F238E27FC236}">
                <a16:creationId xmlns:a16="http://schemas.microsoft.com/office/drawing/2014/main" id="{D0BBD52E-0413-4535-BF53-CD86F6201EBA}"/>
              </a:ext>
            </a:extLst>
          </p:cNvPr>
          <p:cNvSpPr/>
          <p:nvPr/>
        </p:nvSpPr>
        <p:spPr>
          <a:xfrm rot="10800000">
            <a:off x="7908128" y="828674"/>
            <a:ext cx="200027" cy="945356"/>
          </a:xfrm>
          <a:prstGeom prst="triangle">
            <a:avLst>
              <a:gd name="adj"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fik 8" descr="Umschlag mit einfarbiger Füllung">
            <a:extLst>
              <a:ext uri="{FF2B5EF4-FFF2-40B4-BE49-F238E27FC236}">
                <a16:creationId xmlns:a16="http://schemas.microsoft.com/office/drawing/2014/main" id="{199442C0-A113-4777-9005-1A7D3E4BE4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0688" y="6252353"/>
            <a:ext cx="288000" cy="288000"/>
          </a:xfrm>
          <a:prstGeom prst="rect">
            <a:avLst/>
          </a:prstGeom>
        </p:spPr>
      </p:pic>
      <p:sp>
        <p:nvSpPr>
          <p:cNvPr id="12" name="Ellipse 11">
            <a:extLst>
              <a:ext uri="{FF2B5EF4-FFF2-40B4-BE49-F238E27FC236}">
                <a16:creationId xmlns:a16="http://schemas.microsoft.com/office/drawing/2014/main" id="{82A7F434-A49C-4D00-8F7A-44153157A4E5}"/>
              </a:ext>
            </a:extLst>
          </p:cNvPr>
          <p:cNvSpPr/>
          <p:nvPr/>
        </p:nvSpPr>
        <p:spPr>
          <a:xfrm>
            <a:off x="893383" y="6217587"/>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fik 24" descr="Monitor mit einfarbiger Füllung">
            <a:extLst>
              <a:ext uri="{FF2B5EF4-FFF2-40B4-BE49-F238E27FC236}">
                <a16:creationId xmlns:a16="http://schemas.microsoft.com/office/drawing/2014/main" id="{22B6D1AF-E71F-4E6C-99C4-DAC6F515F4B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52178" y="6271403"/>
            <a:ext cx="288000" cy="288000"/>
          </a:xfrm>
          <a:prstGeom prst="rect">
            <a:avLst/>
          </a:prstGeom>
        </p:spPr>
      </p:pic>
      <p:sp>
        <p:nvSpPr>
          <p:cNvPr id="30" name="Ellipse 29">
            <a:extLst>
              <a:ext uri="{FF2B5EF4-FFF2-40B4-BE49-F238E27FC236}">
                <a16:creationId xmlns:a16="http://schemas.microsoft.com/office/drawing/2014/main" id="{9F888A13-39C8-41FC-B194-90373C48BB51}"/>
              </a:ext>
            </a:extLst>
          </p:cNvPr>
          <p:cNvSpPr/>
          <p:nvPr/>
        </p:nvSpPr>
        <p:spPr>
          <a:xfrm>
            <a:off x="3012333" y="6220762"/>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Grafik 26">
            <a:extLst>
              <a:ext uri="{FF2B5EF4-FFF2-40B4-BE49-F238E27FC236}">
                <a16:creationId xmlns:a16="http://schemas.microsoft.com/office/drawing/2014/main" id="{52F84C7A-276D-42F7-BC55-62AAFB9DE8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86968" y="6264261"/>
            <a:ext cx="288000" cy="288000"/>
          </a:xfrm>
          <a:prstGeom prst="rect">
            <a:avLst/>
          </a:prstGeom>
        </p:spPr>
      </p:pic>
      <p:sp>
        <p:nvSpPr>
          <p:cNvPr id="35" name="Ellipse 34">
            <a:extLst>
              <a:ext uri="{FF2B5EF4-FFF2-40B4-BE49-F238E27FC236}">
                <a16:creationId xmlns:a16="http://schemas.microsoft.com/office/drawing/2014/main" id="{3ABA664B-B173-467D-A4E1-43D53151431C}"/>
              </a:ext>
            </a:extLst>
          </p:cNvPr>
          <p:cNvSpPr/>
          <p:nvPr/>
        </p:nvSpPr>
        <p:spPr>
          <a:xfrm>
            <a:off x="4843154" y="6216000"/>
            <a:ext cx="360000" cy="360000"/>
          </a:xfrm>
          <a:prstGeom prst="ellipse">
            <a:avLst/>
          </a:prstGeom>
          <a:noFill/>
          <a:ln w="28575">
            <a:solidFill>
              <a:srgbClr val="D932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feld 30">
            <a:extLst>
              <a:ext uri="{FF2B5EF4-FFF2-40B4-BE49-F238E27FC236}">
                <a16:creationId xmlns:a16="http://schemas.microsoft.com/office/drawing/2014/main" id="{19957450-7CE0-470C-B072-0C6482005D4A}"/>
              </a:ext>
            </a:extLst>
          </p:cNvPr>
          <p:cNvSpPr txBox="1"/>
          <p:nvPr/>
        </p:nvSpPr>
        <p:spPr>
          <a:xfrm>
            <a:off x="144853" y="6567872"/>
            <a:ext cx="1986441" cy="253916"/>
          </a:xfrm>
          <a:prstGeom prst="rect">
            <a:avLst/>
          </a:prstGeom>
          <a:noFill/>
        </p:spPr>
        <p:txBody>
          <a:bodyPr wrap="none" rtlCol="0">
            <a:spAutoFit/>
          </a:bodyPr>
          <a:lstStyle/>
          <a:p>
            <a:r>
              <a:rPr lang="de-DE" sz="1050" dirty="0">
                <a:solidFill>
                  <a:schemeClr val="bg1"/>
                </a:solidFill>
                <a:latin typeface="+mj-lt"/>
              </a:rPr>
              <a:t>office@iprocuresecurity.eu</a:t>
            </a:r>
            <a:endParaRPr lang="en-GB" sz="1050" dirty="0">
              <a:solidFill>
                <a:schemeClr val="bg1"/>
              </a:solidFill>
              <a:latin typeface="+mj-lt"/>
            </a:endParaRPr>
          </a:p>
        </p:txBody>
      </p:sp>
      <p:sp>
        <p:nvSpPr>
          <p:cNvPr id="36" name="Textfeld 35">
            <a:extLst>
              <a:ext uri="{FF2B5EF4-FFF2-40B4-BE49-F238E27FC236}">
                <a16:creationId xmlns:a16="http://schemas.microsoft.com/office/drawing/2014/main" id="{77BA2ABB-A928-4EED-864F-2FC79F74A6E2}"/>
              </a:ext>
            </a:extLst>
          </p:cNvPr>
          <p:cNvSpPr txBox="1"/>
          <p:nvPr/>
        </p:nvSpPr>
        <p:spPr>
          <a:xfrm>
            <a:off x="2344594" y="6576925"/>
            <a:ext cx="1773242" cy="253916"/>
          </a:xfrm>
          <a:prstGeom prst="rect">
            <a:avLst/>
          </a:prstGeom>
          <a:noFill/>
        </p:spPr>
        <p:txBody>
          <a:bodyPr wrap="none" rtlCol="0">
            <a:spAutoFit/>
          </a:bodyPr>
          <a:lstStyle/>
          <a:p>
            <a:r>
              <a:rPr lang="de-DE" sz="1050" dirty="0">
                <a:solidFill>
                  <a:schemeClr val="bg1"/>
                </a:solidFill>
                <a:latin typeface="+mj-lt"/>
              </a:rPr>
              <a:t>pcp.iprocuresecurity.eu</a:t>
            </a:r>
            <a:endParaRPr lang="en-GB" sz="1050" dirty="0">
              <a:solidFill>
                <a:schemeClr val="bg1"/>
              </a:solidFill>
              <a:latin typeface="+mj-lt"/>
            </a:endParaRPr>
          </a:p>
        </p:txBody>
      </p:sp>
      <p:sp>
        <p:nvSpPr>
          <p:cNvPr id="37" name="Textfeld 36">
            <a:extLst>
              <a:ext uri="{FF2B5EF4-FFF2-40B4-BE49-F238E27FC236}">
                <a16:creationId xmlns:a16="http://schemas.microsoft.com/office/drawing/2014/main" id="{87E37136-8A52-4195-ADB5-43123894AFC8}"/>
              </a:ext>
            </a:extLst>
          </p:cNvPr>
          <p:cNvSpPr txBox="1"/>
          <p:nvPr/>
        </p:nvSpPr>
        <p:spPr>
          <a:xfrm>
            <a:off x="4335848" y="6567872"/>
            <a:ext cx="1369286" cy="253916"/>
          </a:xfrm>
          <a:prstGeom prst="rect">
            <a:avLst/>
          </a:prstGeom>
          <a:noFill/>
        </p:spPr>
        <p:txBody>
          <a:bodyPr wrap="none" rtlCol="0">
            <a:spAutoFit/>
          </a:bodyPr>
          <a:lstStyle/>
          <a:p>
            <a:r>
              <a:rPr lang="de-DE" sz="1050" dirty="0">
                <a:solidFill>
                  <a:schemeClr val="bg1"/>
                </a:solidFill>
                <a:latin typeface="+mj-lt"/>
              </a:rPr>
              <a:t>@procuresecurity</a:t>
            </a:r>
            <a:endParaRPr lang="en-GB" sz="1050" dirty="0">
              <a:solidFill>
                <a:schemeClr val="bg1"/>
              </a:solidFill>
              <a:latin typeface="+mj-lt"/>
            </a:endParaRPr>
          </a:p>
        </p:txBody>
      </p:sp>
      <p:sp>
        <p:nvSpPr>
          <p:cNvPr id="26" name="Textfeld 25">
            <a:extLst>
              <a:ext uri="{FF2B5EF4-FFF2-40B4-BE49-F238E27FC236}">
                <a16:creationId xmlns:a16="http://schemas.microsoft.com/office/drawing/2014/main" id="{2609636A-8BDF-416D-BD1E-99F462D76210}"/>
              </a:ext>
            </a:extLst>
          </p:cNvPr>
          <p:cNvSpPr txBox="1"/>
          <p:nvPr/>
        </p:nvSpPr>
        <p:spPr>
          <a:xfrm>
            <a:off x="7038975" y="6234315"/>
            <a:ext cx="5114925" cy="553998"/>
          </a:xfrm>
          <a:prstGeom prst="rect">
            <a:avLst/>
          </a:prstGeom>
          <a:noFill/>
        </p:spPr>
        <p:txBody>
          <a:bodyPr wrap="square">
            <a:spAutoFit/>
          </a:bodyPr>
          <a:lstStyle/>
          <a:p>
            <a:pPr algn="just"/>
            <a:r>
              <a:rPr lang="de-DE" sz="1000" dirty="0">
                <a:solidFill>
                  <a:schemeClr val="bg1"/>
                </a:solidFill>
              </a:rPr>
              <a:t>Dieses Projekt wurde von der Europäischen Union im Rahmen des Forschungs- und Innovationsprogramms Horizont 2020 unter der Fördervereinbarung Nr. 101022061 finanziert.</a:t>
            </a:r>
          </a:p>
        </p:txBody>
      </p:sp>
      <p:pic>
        <p:nvPicPr>
          <p:cNvPr id="13" name="Grafik 12" descr="Ein Bild, das fliegend, Himmel, Flugzeug, Luft enthält.&#10;&#10;Automatisch generierte Beschreibung">
            <a:extLst>
              <a:ext uri="{FF2B5EF4-FFF2-40B4-BE49-F238E27FC236}">
                <a16:creationId xmlns:a16="http://schemas.microsoft.com/office/drawing/2014/main" id="{C8981BE5-BE46-4B7B-894E-5932654FEE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73924" y="6273108"/>
            <a:ext cx="722895" cy="482024"/>
          </a:xfrm>
          <a:prstGeom prst="rect">
            <a:avLst/>
          </a:prstGeom>
        </p:spPr>
      </p:pic>
    </p:spTree>
    <p:extLst>
      <p:ext uri="{BB962C8B-B14F-4D97-AF65-F5344CB8AC3E}">
        <p14:creationId xmlns:p14="http://schemas.microsoft.com/office/powerpoint/2010/main" val="3206426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91;p21">
            <a:extLst>
              <a:ext uri="{FF2B5EF4-FFF2-40B4-BE49-F238E27FC236}">
                <a16:creationId xmlns:a16="http://schemas.microsoft.com/office/drawing/2014/main" id="{EBD6429F-8335-4644-90D1-6B52590A3210}"/>
              </a:ext>
            </a:extLst>
          </p:cNvPr>
          <p:cNvSpPr/>
          <p:nvPr/>
        </p:nvSpPr>
        <p:spPr>
          <a:xfrm>
            <a:off x="0" y="0"/>
            <a:ext cx="3575721" cy="6858000"/>
          </a:xfrm>
          <a:prstGeom prst="rect">
            <a:avLst/>
          </a:prstGeom>
          <a:solidFill>
            <a:srgbClr val="1B456C">
              <a:alpha val="89411"/>
            </a:srgbClr>
          </a:solidFill>
          <a:ln>
            <a:noFill/>
          </a:ln>
        </p:spPr>
        <p:txBody>
          <a:bodyPr spcFirstLastPara="1" wrap="square" lIns="91425" tIns="91425" rIns="91425" bIns="91425" anchor="ctr" anchorCtr="0">
            <a:noAutofit/>
          </a:bodyPr>
          <a:lstStyle/>
          <a:p>
            <a:pPr defTabSz="457200">
              <a:defRPr/>
            </a:pPr>
            <a:endParaRPr>
              <a:solidFill>
                <a:prstClr val="black"/>
              </a:solidFill>
              <a:latin typeface="Calibri"/>
            </a:endParaRPr>
          </a:p>
        </p:txBody>
      </p:sp>
      <p:sp>
        <p:nvSpPr>
          <p:cNvPr id="4" name="Google Shape;393;p21">
            <a:extLst>
              <a:ext uri="{FF2B5EF4-FFF2-40B4-BE49-F238E27FC236}">
                <a16:creationId xmlns:a16="http://schemas.microsoft.com/office/drawing/2014/main" id="{BAAE6244-22EC-4A14-9817-4B192CCF611E}"/>
              </a:ext>
            </a:extLst>
          </p:cNvPr>
          <p:cNvSpPr/>
          <p:nvPr/>
        </p:nvSpPr>
        <p:spPr>
          <a:xfrm>
            <a:off x="4544246" y="1287563"/>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defTabSz="457200">
              <a:defRPr/>
            </a:pPr>
            <a:endParaRPr>
              <a:solidFill>
                <a:prstClr val="black"/>
              </a:solidFill>
              <a:latin typeface="Verdana" panose="020B0604030504040204" pitchFamily="34" charset="0"/>
              <a:ea typeface="Verdana" panose="020B0604030504040204" pitchFamily="34" charset="0"/>
            </a:endParaRPr>
          </a:p>
        </p:txBody>
      </p:sp>
      <p:sp>
        <p:nvSpPr>
          <p:cNvPr id="5" name="Google Shape;394;p21">
            <a:extLst>
              <a:ext uri="{FF2B5EF4-FFF2-40B4-BE49-F238E27FC236}">
                <a16:creationId xmlns:a16="http://schemas.microsoft.com/office/drawing/2014/main" id="{F6BB160D-27AA-47EC-8FB0-7828C595E501}"/>
              </a:ext>
            </a:extLst>
          </p:cNvPr>
          <p:cNvSpPr txBox="1"/>
          <p:nvPr/>
        </p:nvSpPr>
        <p:spPr>
          <a:xfrm>
            <a:off x="5777692" y="1357847"/>
            <a:ext cx="5696757" cy="738664"/>
          </a:xfrm>
          <a:prstGeom prst="rect">
            <a:avLst/>
          </a:prstGeom>
          <a:noFill/>
          <a:ln>
            <a:noFill/>
          </a:ln>
        </p:spPr>
        <p:txBody>
          <a:bodyPr spcFirstLastPara="1" wrap="square" lIns="0" tIns="0" rIns="0" bIns="0" anchor="t" anchorCtr="0">
            <a:spAutoFit/>
          </a:bodyPr>
          <a:lstStyle/>
          <a:p>
            <a:pPr defTabSz="457200">
              <a:lnSpc>
                <a:spcPct val="150000"/>
              </a:lnSpc>
              <a:defRPr/>
            </a:pPr>
            <a:r>
              <a:rPr lang="de-DE" sz="1600" b="1" dirty="0">
                <a:solidFill>
                  <a:srgbClr val="D9325D"/>
                </a:solidFill>
                <a:latin typeface="+mj-lt"/>
                <a:ea typeface="Verdana" panose="020B0604030504040204" pitchFamily="34" charset="0"/>
                <a:cs typeface="Arial"/>
                <a:sym typeface="Arial"/>
              </a:rPr>
              <a:t>Diese Sitzung wird vollständig aufgezeichnet </a:t>
            </a:r>
            <a:r>
              <a:rPr lang="de-DE" sz="1600" dirty="0">
                <a:solidFill>
                  <a:srgbClr val="1B456C"/>
                </a:solidFill>
                <a:latin typeface="+mj-lt"/>
                <a:ea typeface="Verdana" panose="020B0604030504040204" pitchFamily="34" charset="0"/>
                <a:cs typeface="Arial"/>
                <a:sym typeface="Arial"/>
              </a:rPr>
              <a:t>und auf den </a:t>
            </a:r>
            <a:r>
              <a:rPr lang="de-DE" sz="1600" dirty="0" err="1">
                <a:solidFill>
                  <a:srgbClr val="1B456C"/>
                </a:solidFill>
                <a:latin typeface="+mj-lt"/>
                <a:ea typeface="Verdana" panose="020B0604030504040204" pitchFamily="34" charset="0"/>
                <a:cs typeface="Arial"/>
                <a:sym typeface="Arial"/>
              </a:rPr>
              <a:t>iProcureSecurity</a:t>
            </a:r>
            <a:r>
              <a:rPr lang="de-DE" sz="1600" dirty="0">
                <a:solidFill>
                  <a:srgbClr val="1B456C"/>
                </a:solidFill>
                <a:latin typeface="+mj-lt"/>
                <a:ea typeface="Verdana" panose="020B0604030504040204" pitchFamily="34" charset="0"/>
                <a:cs typeface="Arial"/>
                <a:sym typeface="Arial"/>
              </a:rPr>
              <a:t> PCP-Kanälen veröffentlicht. </a:t>
            </a:r>
          </a:p>
        </p:txBody>
      </p:sp>
      <p:sp>
        <p:nvSpPr>
          <p:cNvPr id="6" name="Google Shape;393;p21">
            <a:extLst>
              <a:ext uri="{FF2B5EF4-FFF2-40B4-BE49-F238E27FC236}">
                <a16:creationId xmlns:a16="http://schemas.microsoft.com/office/drawing/2014/main" id="{6B94AF9E-D540-4FBC-BEC8-D28474763902}"/>
              </a:ext>
            </a:extLst>
          </p:cNvPr>
          <p:cNvSpPr/>
          <p:nvPr/>
        </p:nvSpPr>
        <p:spPr>
          <a:xfrm>
            <a:off x="4544246" y="2480379"/>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defTabSz="457200">
              <a:defRPr/>
            </a:pPr>
            <a:endParaRPr>
              <a:solidFill>
                <a:prstClr val="black"/>
              </a:solidFill>
              <a:latin typeface="Verdana" panose="020B0604030504040204" pitchFamily="34" charset="0"/>
              <a:ea typeface="Verdana" panose="020B0604030504040204" pitchFamily="34" charset="0"/>
            </a:endParaRPr>
          </a:p>
        </p:txBody>
      </p:sp>
      <p:sp>
        <p:nvSpPr>
          <p:cNvPr id="7" name="Google Shape;394;p21">
            <a:extLst>
              <a:ext uri="{FF2B5EF4-FFF2-40B4-BE49-F238E27FC236}">
                <a16:creationId xmlns:a16="http://schemas.microsoft.com/office/drawing/2014/main" id="{B48F5B62-BC87-4D2F-81A6-C34097622B29}"/>
              </a:ext>
            </a:extLst>
          </p:cNvPr>
          <p:cNvSpPr txBox="1"/>
          <p:nvPr/>
        </p:nvSpPr>
        <p:spPr>
          <a:xfrm>
            <a:off x="5777694" y="2533907"/>
            <a:ext cx="5753906" cy="738664"/>
          </a:xfrm>
          <a:prstGeom prst="rect">
            <a:avLst/>
          </a:prstGeom>
          <a:noFill/>
          <a:ln>
            <a:noFill/>
          </a:ln>
        </p:spPr>
        <p:txBody>
          <a:bodyPr spcFirstLastPara="1" wrap="square" lIns="0" tIns="0" rIns="0" bIns="0" anchor="t" anchorCtr="0">
            <a:spAutoFit/>
          </a:bodyPr>
          <a:lstStyle/>
          <a:p>
            <a:pPr defTabSz="457200">
              <a:lnSpc>
                <a:spcPct val="150000"/>
              </a:lnSpc>
              <a:defRPr/>
            </a:pPr>
            <a:r>
              <a:rPr lang="de-DE" sz="1600" dirty="0">
                <a:solidFill>
                  <a:srgbClr val="1B456C"/>
                </a:solidFill>
                <a:latin typeface="+mj-lt"/>
                <a:ea typeface="Verdana" panose="020B0604030504040204" pitchFamily="34" charset="0"/>
                <a:cs typeface="Arial"/>
                <a:sym typeface="Arial"/>
              </a:rPr>
              <a:t>Alle Teilnehmer außer den Rednern und Moderatoren werden </a:t>
            </a:r>
            <a:r>
              <a:rPr lang="de-DE" sz="1600" b="1" dirty="0">
                <a:solidFill>
                  <a:schemeClr val="accent2"/>
                </a:solidFill>
                <a:latin typeface="+mj-lt"/>
                <a:ea typeface="Verdana" panose="020B0604030504040204" pitchFamily="34" charset="0"/>
                <a:cs typeface="Arial"/>
                <a:sym typeface="Arial"/>
              </a:rPr>
              <a:t>standardmäßig stumm geschaltet</a:t>
            </a:r>
            <a:r>
              <a:rPr lang="de-DE" sz="1600" dirty="0">
                <a:solidFill>
                  <a:srgbClr val="1B456C"/>
                </a:solidFill>
                <a:latin typeface="+mj-lt"/>
                <a:ea typeface="Verdana" panose="020B0604030504040204" pitchFamily="34" charset="0"/>
                <a:cs typeface="Arial"/>
                <a:sym typeface="Arial"/>
              </a:rPr>
              <a:t>. </a:t>
            </a:r>
          </a:p>
        </p:txBody>
      </p:sp>
      <p:sp>
        <p:nvSpPr>
          <p:cNvPr id="8" name="Google Shape;393;p21">
            <a:extLst>
              <a:ext uri="{FF2B5EF4-FFF2-40B4-BE49-F238E27FC236}">
                <a16:creationId xmlns:a16="http://schemas.microsoft.com/office/drawing/2014/main" id="{30CE8732-4672-43B1-B197-459E7A78FB30}"/>
              </a:ext>
            </a:extLst>
          </p:cNvPr>
          <p:cNvSpPr/>
          <p:nvPr/>
        </p:nvSpPr>
        <p:spPr>
          <a:xfrm>
            <a:off x="4544246" y="3745114"/>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defTabSz="457200">
              <a:defRPr/>
            </a:pPr>
            <a:endParaRPr>
              <a:solidFill>
                <a:prstClr val="black"/>
              </a:solidFill>
              <a:latin typeface="Verdana" panose="020B0604030504040204" pitchFamily="34" charset="0"/>
              <a:ea typeface="Verdana" panose="020B0604030504040204" pitchFamily="34" charset="0"/>
            </a:endParaRPr>
          </a:p>
        </p:txBody>
      </p:sp>
      <p:sp>
        <p:nvSpPr>
          <p:cNvPr id="9" name="Google Shape;394;p21">
            <a:extLst>
              <a:ext uri="{FF2B5EF4-FFF2-40B4-BE49-F238E27FC236}">
                <a16:creationId xmlns:a16="http://schemas.microsoft.com/office/drawing/2014/main" id="{9FB75D0C-3E91-48C4-9D71-0D490EE25CCC}"/>
              </a:ext>
            </a:extLst>
          </p:cNvPr>
          <p:cNvSpPr txBox="1"/>
          <p:nvPr/>
        </p:nvSpPr>
        <p:spPr>
          <a:xfrm>
            <a:off x="5777693" y="3990619"/>
            <a:ext cx="5400000" cy="369332"/>
          </a:xfrm>
          <a:prstGeom prst="rect">
            <a:avLst/>
          </a:prstGeom>
          <a:noFill/>
          <a:ln>
            <a:noFill/>
          </a:ln>
        </p:spPr>
        <p:txBody>
          <a:bodyPr spcFirstLastPara="1" wrap="square" lIns="0" tIns="0" rIns="0" bIns="0" anchor="t" anchorCtr="0">
            <a:spAutoFit/>
          </a:bodyPr>
          <a:lstStyle/>
          <a:p>
            <a:pPr defTabSz="457200">
              <a:lnSpc>
                <a:spcPct val="150000"/>
              </a:lnSpc>
              <a:defRPr/>
            </a:pPr>
            <a:r>
              <a:rPr lang="de-DE" sz="1600" dirty="0">
                <a:solidFill>
                  <a:srgbClr val="1B456C"/>
                </a:solidFill>
                <a:latin typeface="+mj-lt"/>
                <a:ea typeface="Verdana" panose="020B0604030504040204" pitchFamily="34" charset="0"/>
                <a:cs typeface="Arial"/>
                <a:sym typeface="Arial"/>
              </a:rPr>
              <a:t>Fragen können Sie gerne im </a:t>
            </a:r>
            <a:r>
              <a:rPr lang="de-DE" sz="1600" b="1" dirty="0">
                <a:solidFill>
                  <a:schemeClr val="accent2"/>
                </a:solidFill>
                <a:latin typeface="+mj-lt"/>
                <a:ea typeface="Verdana" panose="020B0604030504040204" pitchFamily="34" charset="0"/>
                <a:cs typeface="Arial"/>
                <a:sym typeface="Arial"/>
              </a:rPr>
              <a:t>Chat</a:t>
            </a:r>
            <a:r>
              <a:rPr lang="de-DE" sz="1600" dirty="0">
                <a:solidFill>
                  <a:srgbClr val="1B456C"/>
                </a:solidFill>
                <a:latin typeface="+mj-lt"/>
                <a:ea typeface="Verdana" panose="020B0604030504040204" pitchFamily="34" charset="0"/>
                <a:cs typeface="Arial"/>
                <a:sym typeface="Arial"/>
              </a:rPr>
              <a:t> stellen.</a:t>
            </a:r>
            <a:endParaRPr sz="2000" dirty="0">
              <a:solidFill>
                <a:srgbClr val="1B456C"/>
              </a:solidFill>
              <a:latin typeface="+mj-lt"/>
              <a:ea typeface="Verdana" panose="020B0604030504040204" pitchFamily="34" charset="0"/>
            </a:endParaRPr>
          </a:p>
        </p:txBody>
      </p:sp>
      <p:sp>
        <p:nvSpPr>
          <p:cNvPr id="10" name="Google Shape;393;p21">
            <a:extLst>
              <a:ext uri="{FF2B5EF4-FFF2-40B4-BE49-F238E27FC236}">
                <a16:creationId xmlns:a16="http://schemas.microsoft.com/office/drawing/2014/main" id="{8196B143-8018-43C4-9520-6126A6057CC3}"/>
              </a:ext>
            </a:extLst>
          </p:cNvPr>
          <p:cNvSpPr/>
          <p:nvPr/>
        </p:nvSpPr>
        <p:spPr>
          <a:xfrm>
            <a:off x="4544246" y="5106406"/>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defTabSz="457200">
              <a:defRPr/>
            </a:pPr>
            <a:endParaRPr dirty="0">
              <a:solidFill>
                <a:prstClr val="black"/>
              </a:solidFill>
              <a:latin typeface="Verdana" panose="020B0604030504040204" pitchFamily="34" charset="0"/>
              <a:ea typeface="Verdana" panose="020B0604030504040204" pitchFamily="34" charset="0"/>
            </a:endParaRPr>
          </a:p>
        </p:txBody>
      </p:sp>
      <p:sp>
        <p:nvSpPr>
          <p:cNvPr id="11" name="Google Shape;394;p21">
            <a:extLst>
              <a:ext uri="{FF2B5EF4-FFF2-40B4-BE49-F238E27FC236}">
                <a16:creationId xmlns:a16="http://schemas.microsoft.com/office/drawing/2014/main" id="{CD7ACF17-BA51-40C8-A399-25CE4787CF0B}"/>
              </a:ext>
            </a:extLst>
          </p:cNvPr>
          <p:cNvSpPr txBox="1"/>
          <p:nvPr/>
        </p:nvSpPr>
        <p:spPr>
          <a:xfrm>
            <a:off x="5777692" y="5156978"/>
            <a:ext cx="5868207" cy="1107996"/>
          </a:xfrm>
          <a:prstGeom prst="rect">
            <a:avLst/>
          </a:prstGeom>
          <a:noFill/>
          <a:ln>
            <a:noFill/>
          </a:ln>
        </p:spPr>
        <p:txBody>
          <a:bodyPr spcFirstLastPara="1" wrap="square" lIns="0" tIns="0" rIns="0" bIns="0" anchor="t" anchorCtr="0">
            <a:spAutoFit/>
          </a:bodyPr>
          <a:lstStyle/>
          <a:p>
            <a:pPr defTabSz="457200">
              <a:lnSpc>
                <a:spcPct val="150000"/>
              </a:lnSpc>
              <a:defRPr/>
            </a:pPr>
            <a:r>
              <a:rPr lang="de-DE" sz="1600" b="1" dirty="0">
                <a:solidFill>
                  <a:srgbClr val="D9325D"/>
                </a:solidFill>
                <a:latin typeface="+mj-lt"/>
                <a:ea typeface="Verdana" panose="020B0604030504040204" pitchFamily="34" charset="0"/>
                <a:cs typeface="Arial"/>
                <a:sym typeface="Arial"/>
              </a:rPr>
              <a:t>Wenn Sie etwas sagen möchten, heben Sie die Hand </a:t>
            </a:r>
            <a:r>
              <a:rPr lang="de-DE" sz="1600" dirty="0">
                <a:solidFill>
                  <a:srgbClr val="1B456C"/>
                </a:solidFill>
                <a:latin typeface="+mj-lt"/>
                <a:ea typeface="Verdana" panose="020B0604030504040204" pitchFamily="34" charset="0"/>
                <a:cs typeface="Arial"/>
                <a:sym typeface="Arial"/>
              </a:rPr>
              <a:t>und warten Sie, bis der Moderator Ihnen das Wort erteilt.</a:t>
            </a:r>
          </a:p>
        </p:txBody>
      </p:sp>
      <p:pic>
        <p:nvPicPr>
          <p:cNvPr id="12" name="Gráfico 4" descr="Preguntas contorno">
            <a:extLst>
              <a:ext uri="{FF2B5EF4-FFF2-40B4-BE49-F238E27FC236}">
                <a16:creationId xmlns:a16="http://schemas.microsoft.com/office/drawing/2014/main" id="{6CF0F9C1-6AE3-4079-A78D-127ADA38604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33466" y="3864037"/>
            <a:ext cx="589124" cy="589124"/>
          </a:xfrm>
          <a:prstGeom prst="rect">
            <a:avLst/>
          </a:prstGeom>
        </p:spPr>
      </p:pic>
      <p:pic>
        <p:nvPicPr>
          <p:cNvPr id="13" name="Gráfico 6" descr="Mano contorno">
            <a:extLst>
              <a:ext uri="{FF2B5EF4-FFF2-40B4-BE49-F238E27FC236}">
                <a16:creationId xmlns:a16="http://schemas.microsoft.com/office/drawing/2014/main" id="{36C2F916-A502-4EC6-87F6-2843F871E1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17069" y="5225634"/>
            <a:ext cx="621919" cy="621919"/>
          </a:xfrm>
          <a:prstGeom prst="rect">
            <a:avLst/>
          </a:prstGeom>
        </p:spPr>
      </p:pic>
      <p:pic>
        <p:nvPicPr>
          <p:cNvPr id="14" name="Gráfico 8" descr="Cámara de vídeo contorno">
            <a:extLst>
              <a:ext uri="{FF2B5EF4-FFF2-40B4-BE49-F238E27FC236}">
                <a16:creationId xmlns:a16="http://schemas.microsoft.com/office/drawing/2014/main" id="{6DA394F6-ED05-45BE-97B1-F1737419E5D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33467" y="1339742"/>
            <a:ext cx="678345" cy="678345"/>
          </a:xfrm>
          <a:prstGeom prst="rect">
            <a:avLst/>
          </a:prstGeom>
        </p:spPr>
      </p:pic>
      <p:pic>
        <p:nvPicPr>
          <p:cNvPr id="15" name="Gráfico 10" descr="Micrófono de radiocomunicación contorno">
            <a:extLst>
              <a:ext uri="{FF2B5EF4-FFF2-40B4-BE49-F238E27FC236}">
                <a16:creationId xmlns:a16="http://schemas.microsoft.com/office/drawing/2014/main" id="{E1D6A760-F750-4773-AE69-76BB10C0E67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633467" y="2599303"/>
            <a:ext cx="631811" cy="631811"/>
          </a:xfrm>
          <a:prstGeom prst="rect">
            <a:avLst/>
          </a:prstGeom>
        </p:spPr>
      </p:pic>
      <p:pic>
        <p:nvPicPr>
          <p:cNvPr id="16" name="Gráfico 14" descr="Cerrar contorno">
            <a:extLst>
              <a:ext uri="{FF2B5EF4-FFF2-40B4-BE49-F238E27FC236}">
                <a16:creationId xmlns:a16="http://schemas.microsoft.com/office/drawing/2014/main" id="{DE8386A8-1828-4000-9D5A-687EA744AB3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676351" y="2693259"/>
            <a:ext cx="546040" cy="546040"/>
          </a:xfrm>
          <a:prstGeom prst="rect">
            <a:avLst/>
          </a:prstGeom>
        </p:spPr>
      </p:pic>
      <p:pic>
        <p:nvPicPr>
          <p:cNvPr id="20" name="Picture 19">
            <a:extLst>
              <a:ext uri="{FF2B5EF4-FFF2-40B4-BE49-F238E27FC236}">
                <a16:creationId xmlns:a16="http://schemas.microsoft.com/office/drawing/2014/main" id="{99B7E5B9-068E-4902-9501-155B5F5018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pic>
        <p:nvPicPr>
          <p:cNvPr id="21" name="Picture 20" descr="A picture containing grass, outdoor, sky, road&#10;&#10;Description automatically generated">
            <a:extLst>
              <a:ext uri="{FF2B5EF4-FFF2-40B4-BE49-F238E27FC236}">
                <a16:creationId xmlns:a16="http://schemas.microsoft.com/office/drawing/2014/main" id="{5AE12966-EB7F-435A-AC32-0235190CD2D0}"/>
              </a:ext>
            </a:extLst>
          </p:cNvPr>
          <p:cNvPicPr>
            <a:picLocks noChangeAspect="1"/>
          </p:cNvPicPr>
          <p:nvPr/>
        </p:nvPicPr>
        <p:blipFill rotWithShape="1">
          <a:blip r:embed="rId13">
            <a:alphaModFix amt="26000"/>
            <a:extLst>
              <a:ext uri="{28A0092B-C50C-407E-A947-70E740481C1C}">
                <a14:useLocalDpi xmlns:a14="http://schemas.microsoft.com/office/drawing/2010/main" val="0"/>
              </a:ext>
            </a:extLst>
          </a:blip>
          <a:srcRect l="17526"/>
          <a:stretch/>
        </p:blipFill>
        <p:spPr>
          <a:xfrm>
            <a:off x="81082" y="2702560"/>
            <a:ext cx="3472178" cy="2806683"/>
          </a:xfrm>
          <a:prstGeom prst="rect">
            <a:avLst/>
          </a:prstGeom>
          <a:ln>
            <a:noFill/>
          </a:ln>
          <a:effectLst>
            <a:softEdge rad="736600"/>
          </a:effectLst>
        </p:spPr>
      </p:pic>
      <p:sp>
        <p:nvSpPr>
          <p:cNvPr id="3" name="Google Shape;392;p21">
            <a:extLst>
              <a:ext uri="{FF2B5EF4-FFF2-40B4-BE49-F238E27FC236}">
                <a16:creationId xmlns:a16="http://schemas.microsoft.com/office/drawing/2014/main" id="{5D48FED4-F897-4F97-8530-07C232D3D119}"/>
              </a:ext>
            </a:extLst>
          </p:cNvPr>
          <p:cNvSpPr txBox="1"/>
          <p:nvPr/>
        </p:nvSpPr>
        <p:spPr>
          <a:xfrm>
            <a:off x="160366" y="561220"/>
            <a:ext cx="3254988" cy="646331"/>
          </a:xfrm>
          <a:prstGeom prst="rect">
            <a:avLst/>
          </a:prstGeom>
          <a:noFill/>
          <a:ln>
            <a:noFill/>
          </a:ln>
        </p:spPr>
        <p:txBody>
          <a:bodyPr spcFirstLastPara="1" wrap="square" lIns="0" tIns="0" rIns="0" bIns="0" anchor="t" anchorCtr="0">
            <a:spAutoFit/>
          </a:bodyPr>
          <a:lstStyle/>
          <a:p>
            <a:pPr algn="ctr" defTabSz="457200">
              <a:lnSpc>
                <a:spcPct val="150000"/>
              </a:lnSpc>
              <a:defRPr/>
            </a:pPr>
            <a:r>
              <a:rPr lang="en-US" sz="2800" b="1" dirty="0">
                <a:solidFill>
                  <a:srgbClr val="D9325D"/>
                </a:solidFill>
                <a:latin typeface="+mj-lt"/>
                <a:ea typeface="Verdana"/>
                <a:cs typeface="Arial"/>
                <a:sym typeface="Arial"/>
              </a:rPr>
              <a:t>H</a:t>
            </a:r>
            <a:r>
              <a:rPr lang="en-US" sz="2800" b="1" dirty="0">
                <a:solidFill>
                  <a:srgbClr val="FFFFF6"/>
                </a:solidFill>
                <a:latin typeface="+mj-lt"/>
                <a:ea typeface="Verdana"/>
                <a:cs typeface="Arial"/>
                <a:sym typeface="Arial"/>
              </a:rPr>
              <a:t>AUSREGELN</a:t>
            </a:r>
            <a:endParaRPr lang="en-US" sz="2800" b="1" dirty="0">
              <a:solidFill>
                <a:prstClr val="black"/>
              </a:solidFill>
              <a:latin typeface="+mj-lt"/>
              <a:ea typeface="Verdana"/>
              <a:cs typeface="Arial"/>
            </a:endParaRPr>
          </a:p>
        </p:txBody>
      </p:sp>
    </p:spTree>
    <p:extLst>
      <p:ext uri="{BB962C8B-B14F-4D97-AF65-F5344CB8AC3E}">
        <p14:creationId xmlns:p14="http://schemas.microsoft.com/office/powerpoint/2010/main" val="3414325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DE90AD1-61C6-4384-BAAB-AAAC18C49D1F}"/>
              </a:ext>
            </a:extLst>
          </p:cNvPr>
          <p:cNvSpPr>
            <a:spLocks noGrp="1"/>
          </p:cNvSpPr>
          <p:nvPr>
            <p:ph type="body" sz="quarter" idx="10"/>
          </p:nvPr>
        </p:nvSpPr>
        <p:spPr>
          <a:xfrm>
            <a:off x="482600" y="635000"/>
            <a:ext cx="8229600" cy="553998"/>
          </a:xfrm>
        </p:spPr>
        <p:txBody>
          <a:bodyPr/>
          <a:lstStyle/>
          <a:p>
            <a:r>
              <a:rPr lang="de-DE" dirty="0">
                <a:solidFill>
                  <a:srgbClr val="D9325D"/>
                </a:solidFill>
              </a:rPr>
              <a:t>Z</a:t>
            </a:r>
            <a:r>
              <a:rPr lang="de-DE" dirty="0"/>
              <a:t>iele</a:t>
            </a:r>
            <a:endParaRPr lang="en-GB" dirty="0"/>
          </a:p>
        </p:txBody>
      </p:sp>
      <p:sp>
        <p:nvSpPr>
          <p:cNvPr id="3" name="Marcador de contenido 14">
            <a:extLst>
              <a:ext uri="{FF2B5EF4-FFF2-40B4-BE49-F238E27FC236}">
                <a16:creationId xmlns:a16="http://schemas.microsoft.com/office/drawing/2014/main" id="{DD2BEACE-335B-4519-8D05-36DDEDCCFADB}"/>
              </a:ext>
            </a:extLst>
          </p:cNvPr>
          <p:cNvSpPr txBox="1">
            <a:spLocks/>
          </p:cNvSpPr>
          <p:nvPr/>
        </p:nvSpPr>
        <p:spPr>
          <a:xfrm>
            <a:off x="1364892" y="1972934"/>
            <a:ext cx="10757258" cy="483394"/>
          </a:xfrm>
          <a:prstGeom prst="rect">
            <a:avLst/>
          </a:prstGeom>
        </p:spPr>
        <p:txBody>
          <a:bodyPr>
            <a:normAutofit/>
          </a:bodyPr>
          <a:lstStyle>
            <a:lvl1pPr marL="0" indent="0" algn="l" defTabSz="914400" rtl="0" eaLnBrk="1" latinLnBrk="0" hangingPunct="1">
              <a:lnSpc>
                <a:spcPct val="90000"/>
              </a:lnSpc>
              <a:spcBef>
                <a:spcPts val="1000"/>
              </a:spcBef>
              <a:buFont typeface="Wingdings" panose="05000000000000000000" pitchFamily="2" charset="2"/>
              <a:buNone/>
              <a:defRPr sz="2000" kern="1200">
                <a:solidFill>
                  <a:schemeClr val="tx1"/>
                </a:solidFill>
                <a:latin typeface="+mn-lt"/>
                <a:ea typeface="+mn-ea"/>
                <a:cs typeface="+mn-cs"/>
              </a:defRPr>
            </a:lvl1pPr>
            <a:lvl2pPr marL="444500" indent="-179388" algn="l" defTabSz="914400" rtl="0" eaLnBrk="1" latinLnBrk="0" hangingPunct="1">
              <a:lnSpc>
                <a:spcPct val="90000"/>
              </a:lnSpc>
              <a:spcBef>
                <a:spcPts val="500"/>
              </a:spcBef>
              <a:buFont typeface="Wingdings" panose="05000000000000000000" pitchFamily="2" charset="2"/>
              <a:buChar char="§"/>
              <a:defRPr sz="1700" kern="1200">
                <a:solidFill>
                  <a:schemeClr val="tx1"/>
                </a:solidFill>
                <a:latin typeface="+mn-lt"/>
                <a:ea typeface="+mn-ea"/>
                <a:cs typeface="+mn-cs"/>
              </a:defRPr>
            </a:lvl2pPr>
            <a:lvl3pPr marL="982663"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3pPr>
            <a:lvl4pPr marL="1341438" indent="-149225" algn="l" defTabSz="914400" rtl="0" eaLnBrk="1" latinLnBrk="0" hangingPunct="1">
              <a:lnSpc>
                <a:spcPct val="90000"/>
              </a:lnSpc>
              <a:spcBef>
                <a:spcPts val="500"/>
              </a:spcBef>
              <a:buFont typeface="Wingdings" panose="05000000000000000000" pitchFamily="2" charset="2"/>
              <a:buChar char="§"/>
              <a:defRPr sz="1300" kern="1200">
                <a:solidFill>
                  <a:schemeClr val="tx1"/>
                </a:solidFill>
                <a:latin typeface="+mn-lt"/>
                <a:ea typeface="+mn-ea"/>
                <a:cs typeface="+mn-cs"/>
              </a:defRPr>
            </a:lvl4pPr>
            <a:lvl5pPr marL="1700213" indent="-146050" algn="l" defTabSz="914400" rtl="0" eaLnBrk="1" latinLnBrk="0" hangingPunct="1">
              <a:lnSpc>
                <a:spcPct val="90000"/>
              </a:lnSpc>
              <a:spcBef>
                <a:spcPts val="500"/>
              </a:spcBef>
              <a:buFont typeface="Wingdings" panose="05000000000000000000" pitchFamily="2" charset="2"/>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chemeClr val="bg1"/>
                </a:solidFill>
                <a:latin typeface="+mj-lt"/>
                <a:cs typeface="Arial" panose="020B0604020202020204" pitchFamily="34" charset="0"/>
              </a:rPr>
              <a:t>Vorstellung des </a:t>
            </a:r>
            <a:r>
              <a:rPr lang="de-DE" dirty="0" err="1">
                <a:solidFill>
                  <a:schemeClr val="bg1"/>
                </a:solidFill>
                <a:latin typeface="+mj-lt"/>
                <a:cs typeface="Arial" panose="020B0604020202020204" pitchFamily="34" charset="0"/>
              </a:rPr>
              <a:t>iProcureSecurity</a:t>
            </a:r>
            <a:r>
              <a:rPr lang="de-DE" dirty="0">
                <a:solidFill>
                  <a:schemeClr val="bg1"/>
                </a:solidFill>
                <a:latin typeface="+mj-lt"/>
                <a:cs typeface="Arial" panose="020B0604020202020204" pitchFamily="34" charset="0"/>
              </a:rPr>
              <a:t> PCP-Projekts und des Ausschreibungsverfahrens</a:t>
            </a:r>
          </a:p>
        </p:txBody>
      </p:sp>
      <p:sp>
        <p:nvSpPr>
          <p:cNvPr id="4" name="Marcador de contenido 14">
            <a:extLst>
              <a:ext uri="{FF2B5EF4-FFF2-40B4-BE49-F238E27FC236}">
                <a16:creationId xmlns:a16="http://schemas.microsoft.com/office/drawing/2014/main" id="{AA597D48-D6D4-4548-BB30-5346C056F23C}"/>
              </a:ext>
            </a:extLst>
          </p:cNvPr>
          <p:cNvSpPr txBox="1">
            <a:spLocks/>
          </p:cNvSpPr>
          <p:nvPr/>
        </p:nvSpPr>
        <p:spPr>
          <a:xfrm>
            <a:off x="1364892" y="3176851"/>
            <a:ext cx="9836508" cy="483395"/>
          </a:xfrm>
          <a:prstGeom prst="rect">
            <a:avLst/>
          </a:prstGeom>
        </p:spPr>
        <p:txBody>
          <a:bodyPr vert="horz" lIns="91440" tIns="45720" rIns="91440" bIns="45720" rtlCol="0">
            <a:normAutofit fontScale="70000" lnSpcReduction="20000"/>
          </a:bodyPr>
          <a:lst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solidFill>
                  <a:schemeClr val="bg1"/>
                </a:solidFill>
                <a:latin typeface="+mj-lt"/>
                <a:cs typeface="Arial" panose="020B0604020202020204" pitchFamily="34" charset="0"/>
              </a:rPr>
              <a:t>Erklärung des Mechanismus der vorkommerziellen Beschaffung (PCP)</a:t>
            </a:r>
          </a:p>
        </p:txBody>
      </p:sp>
      <p:sp>
        <p:nvSpPr>
          <p:cNvPr id="5" name="Marcador de contenido 14">
            <a:extLst>
              <a:ext uri="{FF2B5EF4-FFF2-40B4-BE49-F238E27FC236}">
                <a16:creationId xmlns:a16="http://schemas.microsoft.com/office/drawing/2014/main" id="{D637C6B0-4583-43DB-8D36-AA844014D050}"/>
              </a:ext>
            </a:extLst>
          </p:cNvPr>
          <p:cNvSpPr txBox="1">
            <a:spLocks/>
          </p:cNvSpPr>
          <p:nvPr/>
        </p:nvSpPr>
        <p:spPr>
          <a:xfrm>
            <a:off x="1364892" y="4238737"/>
            <a:ext cx="8204280" cy="483395"/>
          </a:xfrm>
          <a:prstGeom prst="rect">
            <a:avLst/>
          </a:prstGeom>
        </p:spPr>
        <p:txBody>
          <a:bodyPr vert="horz" lIns="91440" tIns="45720" rIns="91440" bIns="45720" rtlCol="0">
            <a:normAutofit/>
          </a:bodyPr>
          <a:lst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err="1">
                <a:solidFill>
                  <a:schemeClr val="bg1"/>
                </a:solidFill>
                <a:latin typeface="+mj-lt"/>
                <a:cs typeface="Arial" panose="020B0604020202020204" pitchFamily="34" charset="0"/>
              </a:rPr>
              <a:t>Besprechung</a:t>
            </a:r>
            <a:r>
              <a:rPr lang="en-GB" sz="2000" dirty="0">
                <a:solidFill>
                  <a:schemeClr val="bg1"/>
                </a:solidFill>
                <a:latin typeface="+mj-lt"/>
                <a:cs typeface="Arial" panose="020B0604020202020204" pitchFamily="34" charset="0"/>
              </a:rPr>
              <a:t> der </a:t>
            </a:r>
            <a:r>
              <a:rPr lang="en-GB" sz="2000" dirty="0" err="1">
                <a:solidFill>
                  <a:schemeClr val="bg1"/>
                </a:solidFill>
                <a:latin typeface="+mj-lt"/>
                <a:cs typeface="Arial" panose="020B0604020202020204" pitchFamily="34" charset="0"/>
              </a:rPr>
              <a:t>vorläufigen</a:t>
            </a:r>
            <a:r>
              <a:rPr lang="en-GB" sz="2000" dirty="0">
                <a:solidFill>
                  <a:schemeClr val="bg1"/>
                </a:solidFill>
                <a:latin typeface="+mj-lt"/>
                <a:cs typeface="Arial" panose="020B0604020202020204" pitchFamily="34" charset="0"/>
              </a:rPr>
              <a:t> </a:t>
            </a:r>
            <a:r>
              <a:rPr lang="en-GB" sz="2000" dirty="0" err="1">
                <a:solidFill>
                  <a:schemeClr val="bg1"/>
                </a:solidFill>
                <a:latin typeface="+mj-lt"/>
                <a:cs typeface="Arial" panose="020B0604020202020204" pitchFamily="34" charset="0"/>
              </a:rPr>
              <a:t>Spezifikationen</a:t>
            </a:r>
            <a:endParaRPr lang="en-GB" dirty="0">
              <a:solidFill>
                <a:schemeClr val="bg1"/>
              </a:solidFill>
              <a:latin typeface="+mj-lt"/>
              <a:cs typeface="Arial" panose="020B0604020202020204" pitchFamily="34" charset="0"/>
            </a:endParaRPr>
          </a:p>
        </p:txBody>
      </p:sp>
      <p:sp>
        <p:nvSpPr>
          <p:cNvPr id="6" name="Marcador de contenido 14">
            <a:extLst>
              <a:ext uri="{FF2B5EF4-FFF2-40B4-BE49-F238E27FC236}">
                <a16:creationId xmlns:a16="http://schemas.microsoft.com/office/drawing/2014/main" id="{93468889-DD2A-4F12-A6C6-7C9EF229818D}"/>
              </a:ext>
            </a:extLst>
          </p:cNvPr>
          <p:cNvSpPr txBox="1">
            <a:spLocks/>
          </p:cNvSpPr>
          <p:nvPr/>
        </p:nvSpPr>
        <p:spPr>
          <a:xfrm>
            <a:off x="1387696" y="5226156"/>
            <a:ext cx="8332537" cy="483395"/>
          </a:xfrm>
          <a:prstGeom prst="rect">
            <a:avLst/>
          </a:prstGeom>
        </p:spPr>
        <p:txBody>
          <a:bodyPr vert="horz" lIns="91440" tIns="45720" rIns="91440" bIns="45720" rtlCol="0">
            <a:normAutofit/>
          </a:bodyPr>
          <a:lst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000" dirty="0">
                <a:solidFill>
                  <a:schemeClr val="bg1"/>
                </a:solidFill>
                <a:latin typeface="+mj-lt"/>
                <a:cs typeface="Arial" panose="020B0604020202020204" pitchFamily="34" charset="0"/>
              </a:rPr>
              <a:t>Aufbau von Partnerschaften</a:t>
            </a:r>
          </a:p>
        </p:txBody>
      </p:sp>
      <p:sp>
        <p:nvSpPr>
          <p:cNvPr id="7" name="Google Shape;522;p29">
            <a:extLst>
              <a:ext uri="{FF2B5EF4-FFF2-40B4-BE49-F238E27FC236}">
                <a16:creationId xmlns:a16="http://schemas.microsoft.com/office/drawing/2014/main" id="{D4574D81-2FA9-410B-924B-DF820981B5EB}"/>
              </a:ext>
            </a:extLst>
          </p:cNvPr>
          <p:cNvSpPr txBox="1"/>
          <p:nvPr/>
        </p:nvSpPr>
        <p:spPr>
          <a:xfrm>
            <a:off x="537110" y="2041403"/>
            <a:ext cx="743578" cy="1184940"/>
          </a:xfrm>
          <a:prstGeom prst="rect">
            <a:avLst/>
          </a:prstGeom>
          <a:noFill/>
          <a:ln>
            <a:noFill/>
          </a:ln>
        </p:spPr>
        <p:txBody>
          <a:bodyPr spcFirstLastPara="1" wrap="square" lIns="0" tIns="0" rIns="0" bIns="0" anchor="t" anchorCtr="0">
            <a:spAutoFit/>
          </a:bodyPr>
          <a:lstStyle/>
          <a:p>
            <a:pPr>
              <a:lnSpc>
                <a:spcPct val="55250"/>
              </a:lnSpc>
              <a:buClr>
                <a:srgbClr val="FFFFFF"/>
              </a:buClr>
              <a:buSzPts val="8000"/>
            </a:pPr>
            <a:r>
              <a:rPr lang="en-GB" sz="6000" b="1" dirty="0">
                <a:solidFill>
                  <a:schemeClr val="bg1"/>
                </a:solidFill>
                <a:latin typeface="+mj-lt"/>
                <a:ea typeface="Verdana"/>
                <a:cs typeface="Arial"/>
                <a:sym typeface="Arial"/>
              </a:rPr>
              <a:t>1</a:t>
            </a:r>
            <a:r>
              <a:rPr lang="en-GB" sz="8000" b="1" dirty="0">
                <a:solidFill>
                  <a:schemeClr val="bg1"/>
                </a:solidFill>
                <a:latin typeface="+mj-lt"/>
                <a:ea typeface="Verdana"/>
                <a:cs typeface="Arial"/>
                <a:sym typeface="Arial"/>
              </a:rPr>
              <a:t> </a:t>
            </a:r>
            <a:endParaRPr lang="en-GB" sz="8000" dirty="0">
              <a:solidFill>
                <a:schemeClr val="bg1"/>
              </a:solidFill>
              <a:latin typeface="+mj-lt"/>
              <a:ea typeface="Verdana" panose="020B0604030504040204" pitchFamily="34" charset="0"/>
              <a:cs typeface="Arial" panose="020B0604020202020204" pitchFamily="34" charset="0"/>
            </a:endParaRPr>
          </a:p>
        </p:txBody>
      </p:sp>
      <p:sp>
        <p:nvSpPr>
          <p:cNvPr id="8" name="Google Shape;522;p29">
            <a:extLst>
              <a:ext uri="{FF2B5EF4-FFF2-40B4-BE49-F238E27FC236}">
                <a16:creationId xmlns:a16="http://schemas.microsoft.com/office/drawing/2014/main" id="{528BBC8A-33F2-4754-A221-DCC6F346691E}"/>
              </a:ext>
            </a:extLst>
          </p:cNvPr>
          <p:cNvSpPr txBox="1"/>
          <p:nvPr/>
        </p:nvSpPr>
        <p:spPr>
          <a:xfrm>
            <a:off x="537110" y="3192059"/>
            <a:ext cx="743578" cy="507831"/>
          </a:xfrm>
          <a:prstGeom prst="rect">
            <a:avLst/>
          </a:prstGeom>
          <a:noFill/>
          <a:ln>
            <a:noFill/>
          </a:ln>
        </p:spPr>
        <p:txBody>
          <a:bodyPr spcFirstLastPara="1" wrap="square" lIns="0" tIns="0" rIns="0" bIns="0" anchor="t" anchorCtr="0">
            <a:spAutoFit/>
          </a:bodyPr>
          <a:lstStyle/>
          <a:p>
            <a:pPr>
              <a:lnSpc>
                <a:spcPct val="55250"/>
              </a:lnSpc>
              <a:buClr>
                <a:srgbClr val="FFFFFF"/>
              </a:buClr>
              <a:buSzPts val="8000"/>
            </a:pPr>
            <a:r>
              <a:rPr lang="en-GB" sz="6000" b="1" dirty="0">
                <a:solidFill>
                  <a:schemeClr val="bg1"/>
                </a:solidFill>
                <a:latin typeface="+mj-lt"/>
                <a:ea typeface="Verdana" panose="020B0604030504040204" pitchFamily="34" charset="0"/>
                <a:cs typeface="Arial" panose="020B0604020202020204" pitchFamily="34" charset="0"/>
                <a:sym typeface="Arial"/>
              </a:rPr>
              <a:t>2</a:t>
            </a:r>
            <a:endParaRPr lang="en-GB" sz="6000" dirty="0">
              <a:solidFill>
                <a:schemeClr val="bg1"/>
              </a:solidFill>
              <a:latin typeface="+mj-lt"/>
              <a:ea typeface="Verdana" panose="020B0604030504040204" pitchFamily="34" charset="0"/>
              <a:cs typeface="Arial" panose="020B0604020202020204" pitchFamily="34" charset="0"/>
            </a:endParaRPr>
          </a:p>
        </p:txBody>
      </p:sp>
      <p:sp>
        <p:nvSpPr>
          <p:cNvPr id="9" name="Google Shape;522;p29">
            <a:extLst>
              <a:ext uri="{FF2B5EF4-FFF2-40B4-BE49-F238E27FC236}">
                <a16:creationId xmlns:a16="http://schemas.microsoft.com/office/drawing/2014/main" id="{101CCD72-3DB1-4DCE-96F6-7392E376BD55}"/>
              </a:ext>
            </a:extLst>
          </p:cNvPr>
          <p:cNvSpPr txBox="1"/>
          <p:nvPr/>
        </p:nvSpPr>
        <p:spPr>
          <a:xfrm>
            <a:off x="537110" y="4262584"/>
            <a:ext cx="743578" cy="507831"/>
          </a:xfrm>
          <a:prstGeom prst="rect">
            <a:avLst/>
          </a:prstGeom>
          <a:noFill/>
          <a:ln>
            <a:noFill/>
          </a:ln>
        </p:spPr>
        <p:txBody>
          <a:bodyPr spcFirstLastPara="1" wrap="square" lIns="0" tIns="0" rIns="0" bIns="0" anchor="t" anchorCtr="0">
            <a:spAutoFit/>
          </a:bodyPr>
          <a:lstStyle/>
          <a:p>
            <a:pPr>
              <a:lnSpc>
                <a:spcPct val="55250"/>
              </a:lnSpc>
              <a:buClr>
                <a:srgbClr val="FFFFFF"/>
              </a:buClr>
              <a:buSzPts val="8000"/>
            </a:pPr>
            <a:r>
              <a:rPr lang="en-GB" sz="6000" b="1" dirty="0">
                <a:solidFill>
                  <a:schemeClr val="bg1"/>
                </a:solidFill>
                <a:latin typeface="+mj-lt"/>
                <a:ea typeface="Verdana" panose="020B0604030504040204" pitchFamily="34" charset="0"/>
                <a:cs typeface="Arial" panose="020B0604020202020204" pitchFamily="34" charset="0"/>
                <a:sym typeface="Arial"/>
              </a:rPr>
              <a:t>3</a:t>
            </a:r>
            <a:endParaRPr lang="en-GB" sz="6000" dirty="0">
              <a:solidFill>
                <a:schemeClr val="bg1"/>
              </a:solidFill>
              <a:latin typeface="+mj-lt"/>
              <a:ea typeface="Verdana" panose="020B0604030504040204" pitchFamily="34" charset="0"/>
              <a:cs typeface="Arial" panose="020B0604020202020204" pitchFamily="34" charset="0"/>
            </a:endParaRPr>
          </a:p>
        </p:txBody>
      </p:sp>
      <p:sp>
        <p:nvSpPr>
          <p:cNvPr id="10" name="Google Shape;522;p29">
            <a:extLst>
              <a:ext uri="{FF2B5EF4-FFF2-40B4-BE49-F238E27FC236}">
                <a16:creationId xmlns:a16="http://schemas.microsoft.com/office/drawing/2014/main" id="{5AC14AF7-2472-4F42-9A13-E6EF7B1E986E}"/>
              </a:ext>
            </a:extLst>
          </p:cNvPr>
          <p:cNvSpPr txBox="1"/>
          <p:nvPr/>
        </p:nvSpPr>
        <p:spPr>
          <a:xfrm>
            <a:off x="537110" y="5305786"/>
            <a:ext cx="743578" cy="507831"/>
          </a:xfrm>
          <a:prstGeom prst="rect">
            <a:avLst/>
          </a:prstGeom>
          <a:noFill/>
          <a:ln>
            <a:noFill/>
          </a:ln>
        </p:spPr>
        <p:txBody>
          <a:bodyPr spcFirstLastPara="1" wrap="square" lIns="0" tIns="0" rIns="0" bIns="0" anchor="t" anchorCtr="0">
            <a:spAutoFit/>
          </a:bodyPr>
          <a:lstStyle/>
          <a:p>
            <a:pPr>
              <a:lnSpc>
                <a:spcPct val="55250"/>
              </a:lnSpc>
              <a:buClr>
                <a:srgbClr val="FFFFFF"/>
              </a:buClr>
              <a:buSzPts val="8000"/>
            </a:pPr>
            <a:r>
              <a:rPr lang="en-GB" sz="6000" b="1" dirty="0">
                <a:solidFill>
                  <a:schemeClr val="bg1"/>
                </a:solidFill>
                <a:latin typeface="+mj-lt"/>
                <a:ea typeface="Verdana" panose="020B0604030504040204" pitchFamily="34" charset="0"/>
                <a:cs typeface="Arial" panose="020B0604020202020204" pitchFamily="34" charset="0"/>
                <a:sym typeface="Arial"/>
              </a:rPr>
              <a:t>4</a:t>
            </a:r>
            <a:endParaRPr lang="en-GB" sz="6000" dirty="0">
              <a:solidFill>
                <a:schemeClr val="bg1"/>
              </a:solidFill>
              <a:latin typeface="+mj-lt"/>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006387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20E64F5-1D8B-46F3-88B9-15B1CAC2106D}"/>
              </a:ext>
            </a:extLst>
          </p:cNvPr>
          <p:cNvSpPr/>
          <p:nvPr/>
        </p:nvSpPr>
        <p:spPr>
          <a:xfrm>
            <a:off x="0" y="2060848"/>
            <a:ext cx="12192000" cy="4797151"/>
          </a:xfrm>
          <a:prstGeom prst="rect">
            <a:avLst/>
          </a:prstGeom>
          <a:solidFill>
            <a:srgbClr val="1B45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utoShape 2">
            <a:extLst>
              <a:ext uri="{FF2B5EF4-FFF2-40B4-BE49-F238E27FC236}">
                <a16:creationId xmlns:a16="http://schemas.microsoft.com/office/drawing/2014/main" id="{5E28F1CF-8752-43E5-BAD9-49676DAD5750}"/>
              </a:ext>
            </a:extLst>
          </p:cNvPr>
          <p:cNvSpPr/>
          <p:nvPr/>
        </p:nvSpPr>
        <p:spPr>
          <a:xfrm>
            <a:off x="3928705" y="4555270"/>
            <a:ext cx="1800000" cy="1702869"/>
          </a:xfrm>
          <a:prstGeom prst="rect">
            <a:avLst/>
          </a:prstGeom>
          <a:solidFill>
            <a:srgbClr val="FFFFFF"/>
          </a:solidFill>
        </p:spPr>
        <p:txBody>
          <a:bodyPr/>
          <a:lstStyle/>
          <a:p>
            <a:pPr algn="ctr">
              <a:spcAft>
                <a:spcPts val="600"/>
              </a:spcAft>
            </a:pPr>
            <a:r>
              <a:rPr lang="de-DE" sz="1400" b="1" dirty="0">
                <a:solidFill>
                  <a:srgbClr val="1B456C"/>
                </a:solidFill>
              </a:rPr>
              <a:t>Klaus Piesche</a:t>
            </a:r>
          </a:p>
          <a:p>
            <a:pPr>
              <a:spcAft>
                <a:spcPts val="600"/>
              </a:spcAft>
            </a:pPr>
            <a:r>
              <a:rPr lang="de-DE" sz="1100" dirty="0">
                <a:solidFill>
                  <a:srgbClr val="1B456C"/>
                </a:solidFill>
              </a:rPr>
              <a:t>Research Consultant</a:t>
            </a:r>
          </a:p>
          <a:p>
            <a:r>
              <a:rPr lang="de-DE" sz="1050" dirty="0">
                <a:solidFill>
                  <a:srgbClr val="1B456C"/>
                </a:solidFill>
              </a:rPr>
              <a:t>empirica Gesellschaft für Kommunikations- und Technologieforschung mbH</a:t>
            </a:r>
            <a:endParaRPr lang="en-GB" sz="1050" dirty="0">
              <a:solidFill>
                <a:srgbClr val="1B456C"/>
              </a:solidFill>
            </a:endParaRPr>
          </a:p>
        </p:txBody>
      </p:sp>
      <p:sp>
        <p:nvSpPr>
          <p:cNvPr id="13" name="AutoShape 2">
            <a:extLst>
              <a:ext uri="{FF2B5EF4-FFF2-40B4-BE49-F238E27FC236}">
                <a16:creationId xmlns:a16="http://schemas.microsoft.com/office/drawing/2014/main" id="{0FC6049A-D7DB-453F-ACC7-6E503D2294D1}"/>
              </a:ext>
            </a:extLst>
          </p:cNvPr>
          <p:cNvSpPr/>
          <p:nvPr/>
        </p:nvSpPr>
        <p:spPr>
          <a:xfrm>
            <a:off x="1726527" y="4565931"/>
            <a:ext cx="1800000" cy="1702869"/>
          </a:xfrm>
          <a:prstGeom prst="rect">
            <a:avLst/>
          </a:prstGeom>
          <a:solidFill>
            <a:schemeClr val="bg1"/>
          </a:solidFill>
        </p:spPr>
        <p:txBody>
          <a:bodyPr/>
          <a:lstStyle/>
          <a:p>
            <a:pPr algn="ctr">
              <a:spcAft>
                <a:spcPts val="600"/>
              </a:spcAft>
            </a:pPr>
            <a:r>
              <a:rPr lang="de-DE" sz="1400" b="1" dirty="0">
                <a:solidFill>
                  <a:srgbClr val="1B456C"/>
                </a:solidFill>
              </a:rPr>
              <a:t>Lucas Deimel</a:t>
            </a:r>
          </a:p>
          <a:p>
            <a:pPr>
              <a:spcAft>
                <a:spcPts val="600"/>
              </a:spcAft>
            </a:pPr>
            <a:r>
              <a:rPr lang="de-DE" sz="1100" dirty="0">
                <a:solidFill>
                  <a:srgbClr val="1B456C"/>
                </a:solidFill>
              </a:rPr>
              <a:t>Research Consultant</a:t>
            </a:r>
          </a:p>
          <a:p>
            <a:r>
              <a:rPr lang="de-DE" sz="1050" dirty="0">
                <a:solidFill>
                  <a:srgbClr val="1B456C"/>
                </a:solidFill>
              </a:rPr>
              <a:t>empirica Gesellschaft für Kommunikations- und Technologieforschung mbH</a:t>
            </a:r>
            <a:endParaRPr lang="en-GB" sz="1050" dirty="0">
              <a:solidFill>
                <a:srgbClr val="1B456C"/>
              </a:solidFill>
            </a:endParaRPr>
          </a:p>
          <a:p>
            <a:endParaRPr lang="en-GB" sz="1050" dirty="0">
              <a:solidFill>
                <a:srgbClr val="1B456C"/>
              </a:solidFill>
            </a:endParaRPr>
          </a:p>
        </p:txBody>
      </p:sp>
      <p:sp>
        <p:nvSpPr>
          <p:cNvPr id="18" name="AutoShape 2">
            <a:extLst>
              <a:ext uri="{FF2B5EF4-FFF2-40B4-BE49-F238E27FC236}">
                <a16:creationId xmlns:a16="http://schemas.microsoft.com/office/drawing/2014/main" id="{81643535-3782-4EEE-89DF-FC6B3ED64CED}"/>
              </a:ext>
            </a:extLst>
          </p:cNvPr>
          <p:cNvSpPr/>
          <p:nvPr/>
        </p:nvSpPr>
        <p:spPr>
          <a:xfrm>
            <a:off x="6130883" y="4578350"/>
            <a:ext cx="1800000" cy="1689560"/>
          </a:xfrm>
          <a:prstGeom prst="rect">
            <a:avLst/>
          </a:prstGeom>
          <a:solidFill>
            <a:schemeClr val="bg1"/>
          </a:solidFill>
        </p:spPr>
        <p:txBody>
          <a:bodyPr/>
          <a:lstStyle/>
          <a:p>
            <a:pPr algn="ctr">
              <a:spcAft>
                <a:spcPts val="600"/>
              </a:spcAft>
            </a:pPr>
            <a:r>
              <a:rPr lang="de-DE" sz="1400" b="1" dirty="0">
                <a:solidFill>
                  <a:srgbClr val="1B456C"/>
                </a:solidFill>
              </a:rPr>
              <a:t>Monika Stickler</a:t>
            </a:r>
          </a:p>
          <a:p>
            <a:pPr>
              <a:spcAft>
                <a:spcPts val="600"/>
              </a:spcAft>
            </a:pPr>
            <a:r>
              <a:rPr lang="de-DE" sz="1100" dirty="0">
                <a:solidFill>
                  <a:srgbClr val="1B456C"/>
                </a:solidFill>
              </a:rPr>
              <a:t>Rettungsdienst-Expertin</a:t>
            </a:r>
          </a:p>
          <a:p>
            <a:r>
              <a:rPr lang="de-DE" sz="1050" dirty="0">
                <a:solidFill>
                  <a:srgbClr val="1B456C"/>
                </a:solidFill>
              </a:rPr>
              <a:t>Österreichisches Rotes Kreuz</a:t>
            </a:r>
            <a:endParaRPr lang="en-GB" sz="1050" dirty="0">
              <a:solidFill>
                <a:srgbClr val="1B456C"/>
              </a:solidFill>
            </a:endParaRPr>
          </a:p>
        </p:txBody>
      </p:sp>
      <p:sp>
        <p:nvSpPr>
          <p:cNvPr id="20" name="AutoShape 2">
            <a:extLst>
              <a:ext uri="{FF2B5EF4-FFF2-40B4-BE49-F238E27FC236}">
                <a16:creationId xmlns:a16="http://schemas.microsoft.com/office/drawing/2014/main" id="{54703225-DA60-47B4-A312-D7458F44EFC1}"/>
              </a:ext>
            </a:extLst>
          </p:cNvPr>
          <p:cNvSpPr/>
          <p:nvPr/>
        </p:nvSpPr>
        <p:spPr>
          <a:xfrm>
            <a:off x="8280567" y="4565041"/>
            <a:ext cx="1800000" cy="1702869"/>
          </a:xfrm>
          <a:prstGeom prst="rect">
            <a:avLst/>
          </a:prstGeom>
          <a:solidFill>
            <a:schemeClr val="bg1"/>
          </a:solidFill>
        </p:spPr>
        <p:txBody>
          <a:bodyPr/>
          <a:lstStyle/>
          <a:p>
            <a:pPr algn="ctr">
              <a:spcAft>
                <a:spcPts val="600"/>
              </a:spcAft>
            </a:pPr>
            <a:r>
              <a:rPr lang="de-DE" sz="1400" b="1" dirty="0">
                <a:solidFill>
                  <a:srgbClr val="1B456C"/>
                </a:solidFill>
              </a:rPr>
              <a:t>Juan Carmona-Schneider</a:t>
            </a:r>
          </a:p>
          <a:p>
            <a:pPr>
              <a:spcAft>
                <a:spcPts val="600"/>
              </a:spcAft>
            </a:pPr>
            <a:r>
              <a:rPr lang="de-DE" sz="1100" dirty="0">
                <a:solidFill>
                  <a:srgbClr val="1B456C"/>
                </a:solidFill>
              </a:rPr>
              <a:t>Senior Projektleiter</a:t>
            </a:r>
          </a:p>
          <a:p>
            <a:r>
              <a:rPr lang="de-DE" sz="1050" dirty="0">
                <a:solidFill>
                  <a:srgbClr val="1B456C"/>
                </a:solidFill>
              </a:rPr>
              <a:t>ZENIT GmbH / </a:t>
            </a:r>
            <a:r>
              <a:rPr lang="de-DE" sz="1050" dirty="0" err="1">
                <a:solidFill>
                  <a:srgbClr val="1B456C"/>
                </a:solidFill>
              </a:rPr>
              <a:t>NRW.Europa</a:t>
            </a:r>
            <a:endParaRPr lang="en-GB" sz="1050" dirty="0">
              <a:solidFill>
                <a:srgbClr val="1B456C"/>
              </a:solidFill>
            </a:endParaRPr>
          </a:p>
        </p:txBody>
      </p:sp>
      <p:pic>
        <p:nvPicPr>
          <p:cNvPr id="28" name="Picture 27">
            <a:extLst>
              <a:ext uri="{FF2B5EF4-FFF2-40B4-BE49-F238E27FC236}">
                <a16:creationId xmlns:a16="http://schemas.microsoft.com/office/drawing/2014/main" id="{37E47292-C9FA-479A-A2FF-E5562226B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sp>
        <p:nvSpPr>
          <p:cNvPr id="24" name="Título 9">
            <a:extLst>
              <a:ext uri="{FF2B5EF4-FFF2-40B4-BE49-F238E27FC236}">
                <a16:creationId xmlns:a16="http://schemas.microsoft.com/office/drawing/2014/main" id="{D9C6EB03-13E3-433A-9C14-54799EDEB88F}"/>
              </a:ext>
            </a:extLst>
          </p:cNvPr>
          <p:cNvSpPr txBox="1">
            <a:spLocks/>
          </p:cNvSpPr>
          <p:nvPr/>
        </p:nvSpPr>
        <p:spPr>
          <a:xfrm>
            <a:off x="457956" y="346309"/>
            <a:ext cx="7886700" cy="483394"/>
          </a:xfrm>
          <a:prstGeom prst="rect">
            <a:avLst/>
          </a:prstGeom>
        </p:spPr>
        <p:txBody>
          <a:bodyPr>
            <a:noAutofit/>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en-GB" sz="5400" dirty="0">
                <a:solidFill>
                  <a:srgbClr val="D9325D"/>
                </a:solidFill>
                <a:cs typeface="Arial" panose="020B0604020202020204" pitchFamily="34" charset="0"/>
              </a:rPr>
              <a:t>R</a:t>
            </a:r>
            <a:r>
              <a:rPr lang="en-GB" sz="5400" dirty="0">
                <a:solidFill>
                  <a:schemeClr val="tx1"/>
                </a:solidFill>
                <a:cs typeface="Arial" panose="020B0604020202020204" pitchFamily="34" charset="0"/>
              </a:rPr>
              <a:t>edner</a:t>
            </a:r>
            <a:endParaRPr lang="en-GB" sz="5400" dirty="0">
              <a:solidFill>
                <a:schemeClr val="tx1"/>
              </a:solidFill>
            </a:endParaRPr>
          </a:p>
        </p:txBody>
      </p:sp>
      <p:pic>
        <p:nvPicPr>
          <p:cNvPr id="1026" name="Picture 2" descr="Computergenerierter Alternativtext:&#10;&#10;">
            <a:extLst>
              <a:ext uri="{FF2B5EF4-FFF2-40B4-BE49-F238E27FC236}">
                <a16:creationId xmlns:a16="http://schemas.microsoft.com/office/drawing/2014/main" id="{30F9734B-55D9-4B22-BDC2-0754964E56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792" r="12626"/>
          <a:stretch/>
        </p:blipFill>
        <p:spPr bwMode="auto">
          <a:xfrm>
            <a:off x="1726527" y="2778125"/>
            <a:ext cx="180000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mputergenerierter Alternativtext:&#10;&#10;">
            <a:extLst>
              <a:ext uri="{FF2B5EF4-FFF2-40B4-BE49-F238E27FC236}">
                <a16:creationId xmlns:a16="http://schemas.microsoft.com/office/drawing/2014/main" id="{F655A9FE-1662-4530-BA56-E07A98D585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209" r="14209"/>
          <a:stretch/>
        </p:blipFill>
        <p:spPr bwMode="auto">
          <a:xfrm>
            <a:off x="3928705" y="2778125"/>
            <a:ext cx="180000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descr="Ein Bild, das Person, Mann, Anzug, Wand enthält.&#10;&#10;Automatisch generierte Beschreibung">
            <a:extLst>
              <a:ext uri="{FF2B5EF4-FFF2-40B4-BE49-F238E27FC236}">
                <a16:creationId xmlns:a16="http://schemas.microsoft.com/office/drawing/2014/main" id="{E0943292-4121-40AC-B4C3-03402D2D6E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80567" y="2778350"/>
            <a:ext cx="1800000" cy="1800000"/>
          </a:xfrm>
          <a:prstGeom prst="rect">
            <a:avLst/>
          </a:prstGeom>
        </p:spPr>
      </p:pic>
      <p:pic>
        <p:nvPicPr>
          <p:cNvPr id="6" name="Grafik 5" descr="Ein Bild, das Person, Wand, drinnen enthält.&#10;&#10;Automatisch generierte Beschreibung">
            <a:extLst>
              <a:ext uri="{FF2B5EF4-FFF2-40B4-BE49-F238E27FC236}">
                <a16:creationId xmlns:a16="http://schemas.microsoft.com/office/drawing/2014/main" id="{1C40F34F-A491-4354-A78D-7AD36162A072}"/>
              </a:ext>
            </a:extLst>
          </p:cNvPr>
          <p:cNvPicPr>
            <a:picLocks noChangeAspect="1"/>
          </p:cNvPicPr>
          <p:nvPr/>
        </p:nvPicPr>
        <p:blipFill rotWithShape="1">
          <a:blip r:embed="rId6">
            <a:extLst>
              <a:ext uri="{28A0092B-C50C-407E-A947-70E740481C1C}">
                <a14:useLocalDpi xmlns:a14="http://schemas.microsoft.com/office/drawing/2010/main" val="0"/>
              </a:ext>
            </a:extLst>
          </a:blip>
          <a:srcRect t="14613" b="18721"/>
          <a:stretch/>
        </p:blipFill>
        <p:spPr>
          <a:xfrm>
            <a:off x="6130883" y="2778350"/>
            <a:ext cx="1800000" cy="1800000"/>
          </a:xfrm>
          <a:prstGeom prst="rect">
            <a:avLst/>
          </a:prstGeom>
        </p:spPr>
      </p:pic>
    </p:spTree>
    <p:extLst>
      <p:ext uri="{BB962C8B-B14F-4D97-AF65-F5344CB8AC3E}">
        <p14:creationId xmlns:p14="http://schemas.microsoft.com/office/powerpoint/2010/main" val="3632553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
        <p:cNvGrpSpPr/>
        <p:nvPr/>
      </p:nvGrpSpPr>
      <p:grpSpPr>
        <a:xfrm>
          <a:off x="0" y="0"/>
          <a:ext cx="0" cy="0"/>
          <a:chOff x="0" y="0"/>
          <a:chExt cx="0" cy="0"/>
        </a:xfrm>
      </p:grpSpPr>
      <p:pic>
        <p:nvPicPr>
          <p:cNvPr id="13" name="Picture 20" descr="A picture containing grass, outdoor, sky, road&#10;&#10;Description automatically generated">
            <a:extLst>
              <a:ext uri="{FF2B5EF4-FFF2-40B4-BE49-F238E27FC236}">
                <a16:creationId xmlns:a16="http://schemas.microsoft.com/office/drawing/2014/main" id="{E29D3885-BC61-4118-BEAC-EC27A156D8C3}"/>
              </a:ext>
            </a:extLst>
          </p:cNvPr>
          <p:cNvPicPr>
            <a:picLocks noChangeAspect="1"/>
          </p:cNvPicPr>
          <p:nvPr/>
        </p:nvPicPr>
        <p:blipFill rotWithShape="1">
          <a:blip r:embed="rId2">
            <a:duotone>
              <a:prstClr val="black"/>
              <a:schemeClr val="tx2">
                <a:tint val="45000"/>
                <a:satMod val="400000"/>
              </a:schemeClr>
            </a:duotone>
            <a:alphaModFix amt="10000"/>
            <a:extLst>
              <a:ext uri="{28A0092B-C50C-407E-A947-70E740481C1C}">
                <a14:useLocalDpi xmlns:a14="http://schemas.microsoft.com/office/drawing/2010/main" val="0"/>
              </a:ext>
            </a:extLst>
          </a:blip>
          <a:srcRect l="17526"/>
          <a:stretch/>
        </p:blipFill>
        <p:spPr>
          <a:xfrm>
            <a:off x="5654194" y="1304925"/>
            <a:ext cx="6462041" cy="5223494"/>
          </a:xfrm>
          <a:prstGeom prst="rect">
            <a:avLst/>
          </a:prstGeom>
          <a:ln>
            <a:noFill/>
          </a:ln>
          <a:effectLst>
            <a:softEdge rad="736600"/>
          </a:effectLst>
        </p:spPr>
      </p:pic>
      <p:sp>
        <p:nvSpPr>
          <p:cNvPr id="2" name="Título 9">
            <a:extLst>
              <a:ext uri="{FF2B5EF4-FFF2-40B4-BE49-F238E27FC236}">
                <a16:creationId xmlns:a16="http://schemas.microsoft.com/office/drawing/2014/main" id="{EA115A80-020B-48C7-8CA5-2CC8E28A3CF8}"/>
              </a:ext>
            </a:extLst>
          </p:cNvPr>
          <p:cNvSpPr txBox="1">
            <a:spLocks/>
          </p:cNvSpPr>
          <p:nvPr/>
        </p:nvSpPr>
        <p:spPr>
          <a:xfrm>
            <a:off x="457956" y="346309"/>
            <a:ext cx="7886700" cy="483394"/>
          </a:xfrm>
          <a:prstGeom prst="rect">
            <a:avLst/>
          </a:prstGeom>
        </p:spPr>
        <p:txBody>
          <a:bodyPr>
            <a:noAutofit/>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en-GB" sz="5400" dirty="0">
                <a:solidFill>
                  <a:srgbClr val="D9325D"/>
                </a:solidFill>
                <a:cs typeface="Arial" panose="020B0604020202020204" pitchFamily="34" charset="0"/>
              </a:rPr>
              <a:t>A</a:t>
            </a:r>
            <a:r>
              <a:rPr lang="en-GB" sz="5400" dirty="0">
                <a:solidFill>
                  <a:schemeClr val="bg1"/>
                </a:solidFill>
                <a:cs typeface="Arial" panose="020B0604020202020204" pitchFamily="34" charset="0"/>
              </a:rPr>
              <a:t>genda</a:t>
            </a:r>
            <a:r>
              <a:rPr lang="en-GB" sz="5400" dirty="0">
                <a:solidFill>
                  <a:schemeClr val="bg1"/>
                </a:solidFill>
              </a:rPr>
              <a:t> </a:t>
            </a:r>
          </a:p>
        </p:txBody>
      </p:sp>
      <p:pic>
        <p:nvPicPr>
          <p:cNvPr id="28" name="Picture 27">
            <a:extLst>
              <a:ext uri="{FF2B5EF4-FFF2-40B4-BE49-F238E27FC236}">
                <a16:creationId xmlns:a16="http://schemas.microsoft.com/office/drawing/2014/main" id="{46D124E0-8B06-4CB1-A7D7-856A07EE50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7813" y="288858"/>
            <a:ext cx="2851824" cy="344596"/>
          </a:xfrm>
          <a:prstGeom prst="rect">
            <a:avLst/>
          </a:prstGeom>
        </p:spPr>
      </p:pic>
      <p:sp>
        <p:nvSpPr>
          <p:cNvPr id="14" name="AutoShape 10">
            <a:extLst>
              <a:ext uri="{FF2B5EF4-FFF2-40B4-BE49-F238E27FC236}">
                <a16:creationId xmlns:a16="http://schemas.microsoft.com/office/drawing/2014/main" id="{C2F5E3D7-7284-453D-A4B9-C4BF4C9D7037}"/>
              </a:ext>
            </a:extLst>
          </p:cNvPr>
          <p:cNvSpPr/>
          <p:nvPr/>
        </p:nvSpPr>
        <p:spPr>
          <a:xfrm>
            <a:off x="561502" y="1716807"/>
            <a:ext cx="10706573" cy="648000"/>
          </a:xfrm>
          <a:prstGeom prst="rect">
            <a:avLst/>
          </a:prstGeom>
          <a:solidFill>
            <a:srgbClr val="BDD7EB">
              <a:alpha val="80000"/>
            </a:srgbClr>
          </a:solidFill>
        </p:spPr>
        <p:txBody>
          <a:bodyPr lIns="108000" rIns="108000" anchor="ctr" anchorCtr="0"/>
          <a:lstStyle/>
          <a:p>
            <a:r>
              <a:rPr lang="de-DE" sz="2000" b="1" dirty="0">
                <a:solidFill>
                  <a:srgbClr val="1B456C"/>
                </a:solidFill>
              </a:rPr>
              <a:t>1. Begrüßung &amp; Einführung</a:t>
            </a:r>
            <a:endParaRPr lang="en-GB" sz="2000" b="1" dirty="0">
              <a:solidFill>
                <a:srgbClr val="1B456C"/>
              </a:solidFill>
            </a:endParaRPr>
          </a:p>
        </p:txBody>
      </p:sp>
      <p:sp>
        <p:nvSpPr>
          <p:cNvPr id="15" name="AutoShape 10">
            <a:extLst>
              <a:ext uri="{FF2B5EF4-FFF2-40B4-BE49-F238E27FC236}">
                <a16:creationId xmlns:a16="http://schemas.microsoft.com/office/drawing/2014/main" id="{0375D7BE-C13E-4B5C-9CC9-18484D7EE417}"/>
              </a:ext>
            </a:extLst>
          </p:cNvPr>
          <p:cNvSpPr/>
          <p:nvPr/>
        </p:nvSpPr>
        <p:spPr>
          <a:xfrm>
            <a:off x="561502" y="2472512"/>
            <a:ext cx="10706573" cy="648000"/>
          </a:xfrm>
          <a:prstGeom prst="rect">
            <a:avLst/>
          </a:prstGeom>
          <a:solidFill>
            <a:srgbClr val="BDD7EB">
              <a:alpha val="80000"/>
            </a:srgbClr>
          </a:solidFill>
        </p:spPr>
        <p:txBody>
          <a:bodyPr lIns="108000" rIns="108000" anchor="ctr" anchorCtr="0"/>
          <a:lstStyle/>
          <a:p>
            <a:r>
              <a:rPr lang="de-DE" sz="2000" b="1" dirty="0">
                <a:solidFill>
                  <a:srgbClr val="1B456C"/>
                </a:solidFill>
              </a:rPr>
              <a:t>2. Zentrale Herausforderungen und Rahmen</a:t>
            </a:r>
            <a:endParaRPr lang="en-GB" sz="2000" b="1" dirty="0">
              <a:solidFill>
                <a:srgbClr val="1B456C"/>
              </a:solidFill>
            </a:endParaRPr>
          </a:p>
        </p:txBody>
      </p:sp>
      <p:sp>
        <p:nvSpPr>
          <p:cNvPr id="16" name="AutoShape 10">
            <a:extLst>
              <a:ext uri="{FF2B5EF4-FFF2-40B4-BE49-F238E27FC236}">
                <a16:creationId xmlns:a16="http://schemas.microsoft.com/office/drawing/2014/main" id="{3431AA04-E877-4AA2-94BD-B77E16B425CB}"/>
              </a:ext>
            </a:extLst>
          </p:cNvPr>
          <p:cNvSpPr/>
          <p:nvPr/>
        </p:nvSpPr>
        <p:spPr>
          <a:xfrm>
            <a:off x="561502" y="3248305"/>
            <a:ext cx="10706573" cy="648000"/>
          </a:xfrm>
          <a:prstGeom prst="rect">
            <a:avLst/>
          </a:prstGeom>
          <a:solidFill>
            <a:srgbClr val="BDD7EB">
              <a:alpha val="80000"/>
            </a:srgbClr>
          </a:solidFill>
        </p:spPr>
        <p:txBody>
          <a:bodyPr lIns="108000" rIns="108000" anchor="ctr" anchorCtr="0"/>
          <a:lstStyle/>
          <a:p>
            <a:r>
              <a:rPr lang="de-DE" sz="2000" b="1" dirty="0">
                <a:solidFill>
                  <a:srgbClr val="1B456C"/>
                </a:solidFill>
              </a:rPr>
              <a:t>3. Vorkommerzielle Beschaffung (PCP) als Instrument </a:t>
            </a:r>
          </a:p>
          <a:p>
            <a:r>
              <a:rPr lang="de-DE" sz="2000" b="1" dirty="0">
                <a:solidFill>
                  <a:srgbClr val="1B456C"/>
                </a:solidFill>
              </a:rPr>
              <a:t>    zur Förderung von Innovation</a:t>
            </a:r>
            <a:endParaRPr lang="en-GB" sz="2000" b="1" dirty="0">
              <a:solidFill>
                <a:srgbClr val="1B456C"/>
              </a:solidFill>
            </a:endParaRPr>
          </a:p>
        </p:txBody>
      </p:sp>
      <p:sp>
        <p:nvSpPr>
          <p:cNvPr id="17" name="AutoShape 10">
            <a:extLst>
              <a:ext uri="{FF2B5EF4-FFF2-40B4-BE49-F238E27FC236}">
                <a16:creationId xmlns:a16="http://schemas.microsoft.com/office/drawing/2014/main" id="{ABD11864-4E0A-4C0C-B098-C43E00539E36}"/>
              </a:ext>
            </a:extLst>
          </p:cNvPr>
          <p:cNvSpPr/>
          <p:nvPr/>
        </p:nvSpPr>
        <p:spPr>
          <a:xfrm>
            <a:off x="561502" y="3998585"/>
            <a:ext cx="10706573" cy="648000"/>
          </a:xfrm>
          <a:prstGeom prst="rect">
            <a:avLst/>
          </a:prstGeom>
          <a:solidFill>
            <a:srgbClr val="BDD7EB">
              <a:alpha val="80000"/>
            </a:srgbClr>
          </a:solidFill>
        </p:spPr>
        <p:txBody>
          <a:bodyPr lIns="108000" rIns="108000" anchor="ctr" anchorCtr="0"/>
          <a:lstStyle/>
          <a:p>
            <a:r>
              <a:rPr lang="de-DE" sz="2000" b="1" dirty="0">
                <a:solidFill>
                  <a:srgbClr val="1B456C"/>
                </a:solidFill>
              </a:rPr>
              <a:t>4. </a:t>
            </a:r>
            <a:r>
              <a:rPr lang="de-DE" sz="2000" b="1" dirty="0" err="1">
                <a:solidFill>
                  <a:srgbClr val="1B456C"/>
                </a:solidFill>
              </a:rPr>
              <a:t>iProcureSecurity</a:t>
            </a:r>
            <a:r>
              <a:rPr lang="de-DE" sz="2000" b="1" dirty="0">
                <a:solidFill>
                  <a:srgbClr val="1B456C"/>
                </a:solidFill>
              </a:rPr>
              <a:t> PCP-Phasen und Vergabe-</a:t>
            </a:r>
          </a:p>
          <a:p>
            <a:r>
              <a:rPr lang="de-DE" sz="2000" b="1" dirty="0">
                <a:solidFill>
                  <a:srgbClr val="1B456C"/>
                </a:solidFill>
              </a:rPr>
              <a:t>    verfahren</a:t>
            </a:r>
            <a:endParaRPr lang="en-GB" sz="2000" b="1" dirty="0">
              <a:solidFill>
                <a:srgbClr val="1B456C"/>
              </a:solidFill>
            </a:endParaRPr>
          </a:p>
        </p:txBody>
      </p:sp>
      <p:sp>
        <p:nvSpPr>
          <p:cNvPr id="18" name="AutoShape 10">
            <a:extLst>
              <a:ext uri="{FF2B5EF4-FFF2-40B4-BE49-F238E27FC236}">
                <a16:creationId xmlns:a16="http://schemas.microsoft.com/office/drawing/2014/main" id="{08A102E9-C4D4-45D9-86C5-838D8C9619D9}"/>
              </a:ext>
            </a:extLst>
          </p:cNvPr>
          <p:cNvSpPr/>
          <p:nvPr/>
        </p:nvSpPr>
        <p:spPr>
          <a:xfrm>
            <a:off x="561502" y="4761075"/>
            <a:ext cx="10706573" cy="648000"/>
          </a:xfrm>
          <a:prstGeom prst="rect">
            <a:avLst/>
          </a:prstGeom>
          <a:solidFill>
            <a:srgbClr val="BDD7EB">
              <a:alpha val="80000"/>
            </a:srgbClr>
          </a:solidFill>
        </p:spPr>
        <p:txBody>
          <a:bodyPr lIns="108000" rIns="108000" anchor="ctr" anchorCtr="0"/>
          <a:lstStyle/>
          <a:p>
            <a:r>
              <a:rPr lang="de-DE" sz="2000" b="1" dirty="0">
                <a:solidFill>
                  <a:srgbClr val="1B456C"/>
                </a:solidFill>
              </a:rPr>
              <a:t>5. Nächste Schritte	</a:t>
            </a:r>
            <a:endParaRPr lang="en-GB" sz="2000" b="1" dirty="0">
              <a:solidFill>
                <a:srgbClr val="1B456C"/>
              </a:solidFill>
            </a:endParaRPr>
          </a:p>
        </p:txBody>
      </p:sp>
      <p:sp>
        <p:nvSpPr>
          <p:cNvPr id="19" name="AutoShape 10">
            <a:extLst>
              <a:ext uri="{FF2B5EF4-FFF2-40B4-BE49-F238E27FC236}">
                <a16:creationId xmlns:a16="http://schemas.microsoft.com/office/drawing/2014/main" id="{A23C10A0-7D14-4A51-93DB-797C84484450}"/>
              </a:ext>
            </a:extLst>
          </p:cNvPr>
          <p:cNvSpPr/>
          <p:nvPr/>
        </p:nvSpPr>
        <p:spPr>
          <a:xfrm>
            <a:off x="561502" y="5535854"/>
            <a:ext cx="10706573" cy="648000"/>
          </a:xfrm>
          <a:prstGeom prst="rect">
            <a:avLst/>
          </a:prstGeom>
          <a:solidFill>
            <a:srgbClr val="BDD7EB">
              <a:alpha val="80000"/>
            </a:srgbClr>
          </a:solidFill>
        </p:spPr>
        <p:txBody>
          <a:bodyPr lIns="108000" rIns="108000" anchor="ctr" anchorCtr="0"/>
          <a:lstStyle/>
          <a:p>
            <a:r>
              <a:rPr lang="de-DE" sz="2000" b="1" dirty="0">
                <a:solidFill>
                  <a:srgbClr val="1B456C"/>
                </a:solidFill>
              </a:rPr>
              <a:t>6. Fragerunde</a:t>
            </a:r>
            <a:endParaRPr lang="en-GB" sz="2000" b="1" dirty="0">
              <a:solidFill>
                <a:srgbClr val="1B456C"/>
              </a:solidFill>
            </a:endParaRPr>
          </a:p>
        </p:txBody>
      </p:sp>
      <p:sp>
        <p:nvSpPr>
          <p:cNvPr id="3" name="Textfeld 2">
            <a:extLst>
              <a:ext uri="{FF2B5EF4-FFF2-40B4-BE49-F238E27FC236}">
                <a16:creationId xmlns:a16="http://schemas.microsoft.com/office/drawing/2014/main" id="{EAF4CC5E-65C4-4ECC-A8FF-D9E53B68B931}"/>
              </a:ext>
            </a:extLst>
          </p:cNvPr>
          <p:cNvSpPr txBox="1"/>
          <p:nvPr/>
        </p:nvSpPr>
        <p:spPr>
          <a:xfrm>
            <a:off x="9132106" y="1847850"/>
            <a:ext cx="2127506" cy="400110"/>
          </a:xfrm>
          <a:prstGeom prst="rect">
            <a:avLst/>
          </a:prstGeom>
          <a:noFill/>
        </p:spPr>
        <p:txBody>
          <a:bodyPr wrap="none" rtlCol="0">
            <a:spAutoFit/>
          </a:bodyPr>
          <a:lstStyle/>
          <a:p>
            <a:pPr algn="r"/>
            <a:r>
              <a:rPr lang="de-DE" sz="2000" b="1" spc="-50" dirty="0">
                <a:solidFill>
                  <a:srgbClr val="D9325D"/>
                </a:solidFill>
                <a:latin typeface="+mj-lt"/>
                <a:cs typeface="Calibri Light" panose="020F0302020204030204" pitchFamily="34" charset="0"/>
              </a:rPr>
              <a:t>10:00 – 10:10</a:t>
            </a:r>
            <a:endParaRPr lang="en-GB" sz="2000" b="1" spc="-50" dirty="0">
              <a:solidFill>
                <a:srgbClr val="D9325D"/>
              </a:solidFill>
              <a:latin typeface="+mj-lt"/>
              <a:cs typeface="Calibri Light" panose="020F0302020204030204" pitchFamily="34" charset="0"/>
            </a:endParaRPr>
          </a:p>
        </p:txBody>
      </p:sp>
      <p:sp>
        <p:nvSpPr>
          <p:cNvPr id="12" name="Textfeld 11">
            <a:extLst>
              <a:ext uri="{FF2B5EF4-FFF2-40B4-BE49-F238E27FC236}">
                <a16:creationId xmlns:a16="http://schemas.microsoft.com/office/drawing/2014/main" id="{FA1FF538-C57C-4AF0-838F-CF8E5D9AD01A}"/>
              </a:ext>
            </a:extLst>
          </p:cNvPr>
          <p:cNvSpPr txBox="1"/>
          <p:nvPr/>
        </p:nvSpPr>
        <p:spPr>
          <a:xfrm>
            <a:off x="9132106" y="2609850"/>
            <a:ext cx="2127506" cy="400110"/>
          </a:xfrm>
          <a:prstGeom prst="rect">
            <a:avLst/>
          </a:prstGeom>
          <a:noFill/>
        </p:spPr>
        <p:txBody>
          <a:bodyPr wrap="none" rtlCol="0">
            <a:spAutoFit/>
          </a:bodyPr>
          <a:lstStyle/>
          <a:p>
            <a:pPr algn="r"/>
            <a:r>
              <a:rPr lang="de-DE" sz="2000" b="1" spc="-50" dirty="0">
                <a:solidFill>
                  <a:srgbClr val="D9325D"/>
                </a:solidFill>
                <a:latin typeface="+mj-lt"/>
                <a:cs typeface="Calibri Light" panose="020F0302020204030204" pitchFamily="34" charset="0"/>
              </a:rPr>
              <a:t>10:10 – 10:40</a:t>
            </a:r>
            <a:endParaRPr lang="en-GB" sz="2000" b="1" spc="-50" dirty="0">
              <a:solidFill>
                <a:srgbClr val="D9325D"/>
              </a:solidFill>
              <a:latin typeface="+mj-lt"/>
              <a:cs typeface="Calibri Light" panose="020F0302020204030204" pitchFamily="34" charset="0"/>
            </a:endParaRPr>
          </a:p>
        </p:txBody>
      </p:sp>
      <p:sp>
        <p:nvSpPr>
          <p:cNvPr id="20" name="Textfeld 19">
            <a:extLst>
              <a:ext uri="{FF2B5EF4-FFF2-40B4-BE49-F238E27FC236}">
                <a16:creationId xmlns:a16="http://schemas.microsoft.com/office/drawing/2014/main" id="{10ED487B-0108-4058-BC41-F5730933BC68}"/>
              </a:ext>
            </a:extLst>
          </p:cNvPr>
          <p:cNvSpPr txBox="1"/>
          <p:nvPr/>
        </p:nvSpPr>
        <p:spPr>
          <a:xfrm>
            <a:off x="9132106" y="3390900"/>
            <a:ext cx="2127506" cy="400110"/>
          </a:xfrm>
          <a:prstGeom prst="rect">
            <a:avLst/>
          </a:prstGeom>
          <a:noFill/>
        </p:spPr>
        <p:txBody>
          <a:bodyPr wrap="none" rtlCol="0">
            <a:spAutoFit/>
          </a:bodyPr>
          <a:lstStyle/>
          <a:p>
            <a:pPr algn="r"/>
            <a:r>
              <a:rPr lang="de-DE" sz="2000" b="1" spc="-50" dirty="0">
                <a:solidFill>
                  <a:srgbClr val="D9325D"/>
                </a:solidFill>
                <a:latin typeface="+mj-lt"/>
                <a:cs typeface="Calibri Light" panose="020F0302020204030204" pitchFamily="34" charset="0"/>
              </a:rPr>
              <a:t>10:40 – 10:55</a:t>
            </a:r>
            <a:endParaRPr lang="en-GB" sz="2000" b="1" spc="-50" dirty="0">
              <a:solidFill>
                <a:srgbClr val="D9325D"/>
              </a:solidFill>
              <a:latin typeface="+mj-lt"/>
              <a:cs typeface="Calibri Light" panose="020F0302020204030204" pitchFamily="34" charset="0"/>
            </a:endParaRPr>
          </a:p>
        </p:txBody>
      </p:sp>
      <p:sp>
        <p:nvSpPr>
          <p:cNvPr id="21" name="Textfeld 20">
            <a:extLst>
              <a:ext uri="{FF2B5EF4-FFF2-40B4-BE49-F238E27FC236}">
                <a16:creationId xmlns:a16="http://schemas.microsoft.com/office/drawing/2014/main" id="{417922CD-C4F7-4254-9ECF-6D721FFA56DD}"/>
              </a:ext>
            </a:extLst>
          </p:cNvPr>
          <p:cNvSpPr txBox="1"/>
          <p:nvPr/>
        </p:nvSpPr>
        <p:spPr>
          <a:xfrm>
            <a:off x="9132106" y="4149080"/>
            <a:ext cx="2127506" cy="400110"/>
          </a:xfrm>
          <a:prstGeom prst="rect">
            <a:avLst/>
          </a:prstGeom>
          <a:noFill/>
        </p:spPr>
        <p:txBody>
          <a:bodyPr wrap="none" rtlCol="0">
            <a:spAutoFit/>
          </a:bodyPr>
          <a:lstStyle/>
          <a:p>
            <a:pPr algn="r"/>
            <a:r>
              <a:rPr lang="de-DE" sz="2000" b="1" spc="-50" dirty="0">
                <a:solidFill>
                  <a:srgbClr val="D9325D"/>
                </a:solidFill>
                <a:latin typeface="+mj-lt"/>
                <a:cs typeface="Calibri Light" panose="020F0302020204030204" pitchFamily="34" charset="0"/>
              </a:rPr>
              <a:t>10:55 – 11:10</a:t>
            </a:r>
            <a:endParaRPr lang="en-GB" sz="2000" b="1" spc="-50" dirty="0">
              <a:solidFill>
                <a:srgbClr val="D9325D"/>
              </a:solidFill>
              <a:latin typeface="+mj-lt"/>
              <a:cs typeface="Calibri Light" panose="020F0302020204030204" pitchFamily="34" charset="0"/>
            </a:endParaRPr>
          </a:p>
        </p:txBody>
      </p:sp>
      <p:sp>
        <p:nvSpPr>
          <p:cNvPr id="22" name="Textfeld 21">
            <a:extLst>
              <a:ext uri="{FF2B5EF4-FFF2-40B4-BE49-F238E27FC236}">
                <a16:creationId xmlns:a16="http://schemas.microsoft.com/office/drawing/2014/main" id="{833150FD-B7C1-4D82-9F08-8E780CF58778}"/>
              </a:ext>
            </a:extLst>
          </p:cNvPr>
          <p:cNvSpPr txBox="1"/>
          <p:nvPr/>
        </p:nvSpPr>
        <p:spPr>
          <a:xfrm>
            <a:off x="9132106" y="4911080"/>
            <a:ext cx="2127506" cy="400110"/>
          </a:xfrm>
          <a:prstGeom prst="rect">
            <a:avLst/>
          </a:prstGeom>
          <a:noFill/>
        </p:spPr>
        <p:txBody>
          <a:bodyPr wrap="none" rtlCol="0">
            <a:spAutoFit/>
          </a:bodyPr>
          <a:lstStyle/>
          <a:p>
            <a:pPr algn="r"/>
            <a:r>
              <a:rPr lang="de-DE" sz="2000" b="1" spc="-50" dirty="0">
                <a:solidFill>
                  <a:srgbClr val="D9325D"/>
                </a:solidFill>
                <a:latin typeface="+mj-lt"/>
                <a:cs typeface="Calibri Light" panose="020F0302020204030204" pitchFamily="34" charset="0"/>
              </a:rPr>
              <a:t>11:10 – 11:20</a:t>
            </a:r>
            <a:endParaRPr lang="en-GB" sz="2000" b="1" spc="-50" dirty="0">
              <a:solidFill>
                <a:srgbClr val="D9325D"/>
              </a:solidFill>
              <a:latin typeface="+mj-lt"/>
              <a:cs typeface="Calibri Light" panose="020F0302020204030204" pitchFamily="34" charset="0"/>
            </a:endParaRPr>
          </a:p>
        </p:txBody>
      </p:sp>
      <p:sp>
        <p:nvSpPr>
          <p:cNvPr id="23" name="Textfeld 22">
            <a:extLst>
              <a:ext uri="{FF2B5EF4-FFF2-40B4-BE49-F238E27FC236}">
                <a16:creationId xmlns:a16="http://schemas.microsoft.com/office/drawing/2014/main" id="{23D88696-3D79-4947-BFB9-2C292D09D910}"/>
              </a:ext>
            </a:extLst>
          </p:cNvPr>
          <p:cNvSpPr txBox="1"/>
          <p:nvPr/>
        </p:nvSpPr>
        <p:spPr>
          <a:xfrm>
            <a:off x="9132106" y="5663555"/>
            <a:ext cx="2127506" cy="400110"/>
          </a:xfrm>
          <a:prstGeom prst="rect">
            <a:avLst/>
          </a:prstGeom>
          <a:noFill/>
        </p:spPr>
        <p:txBody>
          <a:bodyPr wrap="none" rtlCol="0">
            <a:spAutoFit/>
          </a:bodyPr>
          <a:lstStyle/>
          <a:p>
            <a:pPr algn="r"/>
            <a:r>
              <a:rPr lang="de-DE" sz="2000" b="1" spc="-50" dirty="0">
                <a:solidFill>
                  <a:srgbClr val="D9325D"/>
                </a:solidFill>
                <a:latin typeface="+mj-lt"/>
                <a:cs typeface="Calibri Light" panose="020F0302020204030204" pitchFamily="34" charset="0"/>
              </a:rPr>
              <a:t>11:20 – 12:00</a:t>
            </a:r>
            <a:endParaRPr lang="en-GB" sz="2000" b="1" spc="-50" dirty="0">
              <a:solidFill>
                <a:srgbClr val="D9325D"/>
              </a:solidFill>
              <a:latin typeface="+mj-lt"/>
              <a:cs typeface="Calibri Light" panose="020F0302020204030204" pitchFamily="34" charset="0"/>
            </a:endParaRPr>
          </a:p>
        </p:txBody>
      </p:sp>
    </p:spTree>
    <p:extLst>
      <p:ext uri="{BB962C8B-B14F-4D97-AF65-F5344CB8AC3E}">
        <p14:creationId xmlns:p14="http://schemas.microsoft.com/office/powerpoint/2010/main" val="2401477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9B7E5B9-068E-4902-9501-155B5F5018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sp>
        <p:nvSpPr>
          <p:cNvPr id="12" name="AutoShape 2">
            <a:extLst>
              <a:ext uri="{FF2B5EF4-FFF2-40B4-BE49-F238E27FC236}">
                <a16:creationId xmlns:a16="http://schemas.microsoft.com/office/drawing/2014/main" id="{5C20B399-FD6B-4B2E-8930-6F392652E1EF}"/>
              </a:ext>
            </a:extLst>
          </p:cNvPr>
          <p:cNvSpPr/>
          <p:nvPr/>
        </p:nvSpPr>
        <p:spPr>
          <a:xfrm>
            <a:off x="2501139" y="2111360"/>
            <a:ext cx="2966760" cy="4008784"/>
          </a:xfrm>
          <a:prstGeom prst="rect">
            <a:avLst/>
          </a:prstGeom>
          <a:solidFill>
            <a:srgbClr val="D9325D"/>
          </a:solidFill>
        </p:spPr>
      </p:sp>
      <p:sp>
        <p:nvSpPr>
          <p:cNvPr id="13" name="AutoShape 2">
            <a:extLst>
              <a:ext uri="{FF2B5EF4-FFF2-40B4-BE49-F238E27FC236}">
                <a16:creationId xmlns:a16="http://schemas.microsoft.com/office/drawing/2014/main" id="{22CAAB56-4012-4F84-B22C-1892D7C4C943}"/>
              </a:ext>
            </a:extLst>
          </p:cNvPr>
          <p:cNvSpPr/>
          <p:nvPr/>
        </p:nvSpPr>
        <p:spPr>
          <a:xfrm>
            <a:off x="5664091" y="2109464"/>
            <a:ext cx="4683822" cy="3998910"/>
          </a:xfrm>
          <a:prstGeom prst="rect">
            <a:avLst/>
          </a:prstGeom>
          <a:solidFill>
            <a:srgbClr val="1B456C"/>
          </a:solidFill>
        </p:spPr>
      </p:sp>
      <p:sp>
        <p:nvSpPr>
          <p:cNvPr id="14" name="TextBox 8">
            <a:extLst>
              <a:ext uri="{FF2B5EF4-FFF2-40B4-BE49-F238E27FC236}">
                <a16:creationId xmlns:a16="http://schemas.microsoft.com/office/drawing/2014/main" id="{418A8B61-E630-4DA8-A72A-B8380DC3B08C}"/>
              </a:ext>
            </a:extLst>
          </p:cNvPr>
          <p:cNvSpPr txBox="1"/>
          <p:nvPr/>
        </p:nvSpPr>
        <p:spPr>
          <a:xfrm>
            <a:off x="5946274" y="2498163"/>
            <a:ext cx="4075912" cy="492443"/>
          </a:xfrm>
          <a:prstGeom prst="rect">
            <a:avLst/>
          </a:prstGeom>
        </p:spPr>
        <p:txBody>
          <a:bodyPr wrap="square" lIns="0" tIns="0" rIns="0" bIns="0" rtlCol="0" anchor="t">
            <a:spAutoFit/>
          </a:bodyPr>
          <a:lstStyle/>
          <a:p>
            <a:pPr defTabSz="457223"/>
            <a:r>
              <a:rPr lang="en-US" sz="3200" spc="-37" dirty="0">
                <a:solidFill>
                  <a:schemeClr val="bg1"/>
                </a:solidFill>
                <a:latin typeface="+mj-lt"/>
                <a:cs typeface="Arial" panose="020B0604020202020204" pitchFamily="34" charset="0"/>
              </a:rPr>
              <a:t>Lucas Deimel	</a:t>
            </a:r>
          </a:p>
        </p:txBody>
      </p:sp>
      <p:sp>
        <p:nvSpPr>
          <p:cNvPr id="15" name="TextBox 9">
            <a:extLst>
              <a:ext uri="{FF2B5EF4-FFF2-40B4-BE49-F238E27FC236}">
                <a16:creationId xmlns:a16="http://schemas.microsoft.com/office/drawing/2014/main" id="{43099081-8EB1-43EF-8888-A37648086427}"/>
              </a:ext>
            </a:extLst>
          </p:cNvPr>
          <p:cNvSpPr txBox="1"/>
          <p:nvPr/>
        </p:nvSpPr>
        <p:spPr>
          <a:xfrm>
            <a:off x="5989576" y="3736015"/>
            <a:ext cx="3996396" cy="1322734"/>
          </a:xfrm>
          <a:prstGeom prst="rect">
            <a:avLst/>
          </a:prstGeom>
        </p:spPr>
        <p:txBody>
          <a:bodyPr wrap="square" lIns="0" tIns="0" rIns="0" bIns="0" rtlCol="0" anchor="t">
            <a:spAutoFit/>
          </a:bodyPr>
          <a:lstStyle/>
          <a:p>
            <a:pPr defTabSz="457223">
              <a:lnSpc>
                <a:spcPct val="150000"/>
              </a:lnSpc>
              <a:spcBef>
                <a:spcPct val="0"/>
              </a:spcBef>
            </a:pPr>
            <a:r>
              <a:rPr lang="en-US" sz="2000" dirty="0">
                <a:solidFill>
                  <a:schemeClr val="bg1"/>
                </a:solidFill>
                <a:latin typeface="+mj-lt"/>
                <a:cs typeface="Arial" panose="020B0604020202020204" pitchFamily="34" charset="0"/>
              </a:rPr>
              <a:t>Research Consultant</a:t>
            </a:r>
          </a:p>
          <a:p>
            <a:pPr defTabSz="457223">
              <a:lnSpc>
                <a:spcPct val="150000"/>
              </a:lnSpc>
              <a:spcBef>
                <a:spcPct val="0"/>
              </a:spcBef>
            </a:pPr>
            <a:r>
              <a:rPr lang="en-US" sz="2000" dirty="0">
                <a:solidFill>
                  <a:schemeClr val="bg1"/>
                </a:solidFill>
                <a:latin typeface="+mj-lt"/>
                <a:cs typeface="Arial" panose="020B0604020202020204" pitchFamily="34" charset="0"/>
              </a:rPr>
              <a:t> </a:t>
            </a:r>
          </a:p>
          <a:p>
            <a:pPr defTabSz="457223">
              <a:lnSpc>
                <a:spcPct val="150000"/>
              </a:lnSpc>
              <a:spcBef>
                <a:spcPct val="0"/>
              </a:spcBef>
            </a:pPr>
            <a:r>
              <a:rPr lang="en-US" sz="2000" dirty="0">
                <a:solidFill>
                  <a:schemeClr val="bg1"/>
                </a:solidFill>
                <a:latin typeface="+mj-lt"/>
                <a:cs typeface="Arial" panose="020B0604020202020204" pitchFamily="34" charset="0"/>
              </a:rPr>
              <a:t>empirica</a:t>
            </a:r>
            <a:endParaRPr lang="en-US" sz="2000" dirty="0">
              <a:solidFill>
                <a:schemeClr val="bg1"/>
              </a:solidFill>
              <a:latin typeface="+mj-lt"/>
            </a:endParaRPr>
          </a:p>
        </p:txBody>
      </p:sp>
      <p:sp>
        <p:nvSpPr>
          <p:cNvPr id="18" name="Textfeld 17">
            <a:extLst>
              <a:ext uri="{FF2B5EF4-FFF2-40B4-BE49-F238E27FC236}">
                <a16:creationId xmlns:a16="http://schemas.microsoft.com/office/drawing/2014/main" id="{12154D37-B641-4E17-AB8A-13CD248203EB}"/>
              </a:ext>
            </a:extLst>
          </p:cNvPr>
          <p:cNvSpPr txBox="1"/>
          <p:nvPr/>
        </p:nvSpPr>
        <p:spPr>
          <a:xfrm>
            <a:off x="1591146" y="1146198"/>
            <a:ext cx="8775071" cy="646331"/>
          </a:xfrm>
          <a:prstGeom prst="rect">
            <a:avLst/>
          </a:prstGeom>
          <a:noFill/>
        </p:spPr>
        <p:txBody>
          <a:bodyPr wrap="square">
            <a:spAutoFit/>
          </a:bodyPr>
          <a:lstStyle/>
          <a:p>
            <a:r>
              <a:rPr lang="de-DE" sz="3600" b="1" dirty="0">
                <a:solidFill>
                  <a:srgbClr val="D9325D"/>
                </a:solidFill>
              </a:rPr>
              <a:t>B</a:t>
            </a:r>
            <a:r>
              <a:rPr lang="de-DE" sz="3600" b="1" dirty="0">
                <a:solidFill>
                  <a:srgbClr val="1B456C"/>
                </a:solidFill>
              </a:rPr>
              <a:t>egrüßung &amp; Einführung</a:t>
            </a:r>
            <a:endParaRPr lang="en-GB" sz="3600" dirty="0">
              <a:solidFill>
                <a:srgbClr val="1B456C"/>
              </a:solidFill>
            </a:endParaRPr>
          </a:p>
        </p:txBody>
      </p:sp>
      <p:pic>
        <p:nvPicPr>
          <p:cNvPr id="9" name="Picture 2" descr="Computergenerierter Alternativtext:&#10;&#10;">
            <a:extLst>
              <a:ext uri="{FF2B5EF4-FFF2-40B4-BE49-F238E27FC236}">
                <a16:creationId xmlns:a16="http://schemas.microsoft.com/office/drawing/2014/main" id="{9BBD6ADF-B0AA-4BE9-AADA-C3EA7D9497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792" r="12626"/>
          <a:stretch/>
        </p:blipFill>
        <p:spPr bwMode="auto">
          <a:xfrm>
            <a:off x="1829808" y="2891752"/>
            <a:ext cx="2447694" cy="24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19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6D124E0-8B06-4CB1-A7D7-856A07EE50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813" y="288858"/>
            <a:ext cx="2851824" cy="344596"/>
          </a:xfrm>
          <a:prstGeom prst="rect">
            <a:avLst/>
          </a:prstGeom>
        </p:spPr>
      </p:pic>
      <p:sp>
        <p:nvSpPr>
          <p:cNvPr id="5" name="TextBox 2">
            <a:extLst>
              <a:ext uri="{FF2B5EF4-FFF2-40B4-BE49-F238E27FC236}">
                <a16:creationId xmlns:a16="http://schemas.microsoft.com/office/drawing/2014/main" id="{3694FCD6-CF79-4EEA-8327-FC76BF248B8F}"/>
              </a:ext>
            </a:extLst>
          </p:cNvPr>
          <p:cNvSpPr txBox="1"/>
          <p:nvPr/>
        </p:nvSpPr>
        <p:spPr>
          <a:xfrm>
            <a:off x="285749" y="631618"/>
            <a:ext cx="11823701" cy="897682"/>
          </a:xfrm>
          <a:prstGeom prst="rect">
            <a:avLst/>
          </a:prstGeom>
        </p:spPr>
        <p:txBody>
          <a:bodyPr wrap="square" lIns="0" tIns="0" rIns="0" bIns="0" rtlCol="0" anchor="t">
            <a:spAutoFit/>
          </a:bodyPr>
          <a:lstStyle/>
          <a:p>
            <a:pPr marL="0" marR="0" lvl="0" indent="0" algn="l" defTabSz="457200" rtl="0" eaLnBrk="1" fontAlgn="auto" latinLnBrk="0" hangingPunct="1">
              <a:lnSpc>
                <a:spcPts val="351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D9325D"/>
                </a:solidFill>
                <a:effectLst/>
                <a:uLnTx/>
                <a:uFillTx/>
                <a:latin typeface="+mj-lt"/>
                <a:ea typeface="+mn-lt"/>
                <a:cs typeface="Calibri" panose="020F0502020204030204"/>
              </a:rPr>
              <a:t>A</a:t>
            </a:r>
            <a:r>
              <a:rPr kumimoji="0" lang="da-DK" sz="4000" b="1" i="0" u="none" strike="noStrike" kern="1200" cap="none" spc="0" normalizeH="0" baseline="0" noProof="0" dirty="0">
                <a:ln>
                  <a:noFill/>
                </a:ln>
                <a:solidFill>
                  <a:schemeClr val="bg1"/>
                </a:solidFill>
                <a:effectLst/>
                <a:uLnTx/>
                <a:uFillTx/>
                <a:latin typeface="+mj-lt"/>
                <a:ea typeface="+mn-lt"/>
                <a:cs typeface="Calibri" panose="020F0502020204030204"/>
              </a:rPr>
              <a:t>ktuelle Probleme beim Triage-Management</a:t>
            </a:r>
          </a:p>
        </p:txBody>
      </p:sp>
      <p:grpSp>
        <p:nvGrpSpPr>
          <p:cNvPr id="9" name="Group 4">
            <a:extLst>
              <a:ext uri="{FF2B5EF4-FFF2-40B4-BE49-F238E27FC236}">
                <a16:creationId xmlns:a16="http://schemas.microsoft.com/office/drawing/2014/main" id="{AC0BBD0A-110D-48BE-A739-69E64BE5F9B4}"/>
              </a:ext>
            </a:extLst>
          </p:cNvPr>
          <p:cNvGrpSpPr/>
          <p:nvPr/>
        </p:nvGrpSpPr>
        <p:grpSpPr>
          <a:xfrm>
            <a:off x="624235" y="2064596"/>
            <a:ext cx="378334" cy="320117"/>
            <a:chOff x="0" y="0"/>
            <a:chExt cx="6350000" cy="6350000"/>
          </a:xfrm>
          <a:solidFill>
            <a:schemeClr val="bg1"/>
          </a:solidFill>
        </p:grpSpPr>
        <p:sp>
          <p:nvSpPr>
            <p:cNvPr id="10" name="Freeform 5">
              <a:extLst>
                <a:ext uri="{FF2B5EF4-FFF2-40B4-BE49-F238E27FC236}">
                  <a16:creationId xmlns:a16="http://schemas.microsoft.com/office/drawing/2014/main" id="{26380CC1-E394-4280-8460-8F09E571800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11" name="Group 6">
            <a:extLst>
              <a:ext uri="{FF2B5EF4-FFF2-40B4-BE49-F238E27FC236}">
                <a16:creationId xmlns:a16="http://schemas.microsoft.com/office/drawing/2014/main" id="{5EA4FEA9-BAE6-459F-A022-26D2C3315B46}"/>
              </a:ext>
            </a:extLst>
          </p:cNvPr>
          <p:cNvGrpSpPr>
            <a:grpSpLocks noChangeAspect="1"/>
          </p:cNvGrpSpPr>
          <p:nvPr/>
        </p:nvGrpSpPr>
        <p:grpSpPr>
          <a:xfrm>
            <a:off x="570303" y="1981555"/>
            <a:ext cx="486198" cy="486198"/>
            <a:chOff x="-2540" y="-2540"/>
            <a:chExt cx="6355080" cy="6355080"/>
          </a:xfrm>
          <a:solidFill>
            <a:schemeClr val="bg1"/>
          </a:solidFill>
        </p:grpSpPr>
        <p:sp>
          <p:nvSpPr>
            <p:cNvPr id="12" name="Freeform 7">
              <a:extLst>
                <a:ext uri="{FF2B5EF4-FFF2-40B4-BE49-F238E27FC236}">
                  <a16:creationId xmlns:a16="http://schemas.microsoft.com/office/drawing/2014/main" id="{7BD28E52-6A36-45A9-A9BD-56F69171F4C3}"/>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sp>
        <p:nvSpPr>
          <p:cNvPr id="3" name="Textfeld 2">
            <a:extLst>
              <a:ext uri="{FF2B5EF4-FFF2-40B4-BE49-F238E27FC236}">
                <a16:creationId xmlns:a16="http://schemas.microsoft.com/office/drawing/2014/main" id="{DF2280DA-766C-48E3-B510-7BD053550BFC}"/>
              </a:ext>
            </a:extLst>
          </p:cNvPr>
          <p:cNvSpPr txBox="1"/>
          <p:nvPr/>
        </p:nvSpPr>
        <p:spPr>
          <a:xfrm>
            <a:off x="1191469" y="2025330"/>
            <a:ext cx="10621038" cy="1831271"/>
          </a:xfrm>
          <a:prstGeom prst="rect">
            <a:avLst/>
          </a:prstGeom>
          <a:noFill/>
        </p:spPr>
        <p:txBody>
          <a:bodyPr wrap="square" rtlCol="0">
            <a:spAutoFit/>
          </a:bodyPr>
          <a:lstStyle/>
          <a:p>
            <a:pPr>
              <a:spcBef>
                <a:spcPts val="600"/>
              </a:spcBef>
            </a:pPr>
            <a:r>
              <a:rPr lang="en-GB" b="1" dirty="0" err="1">
                <a:solidFill>
                  <a:schemeClr val="bg1"/>
                </a:solidFill>
              </a:rPr>
              <a:t>Planung</a:t>
            </a:r>
            <a:r>
              <a:rPr lang="en-GB" b="1" dirty="0">
                <a:solidFill>
                  <a:schemeClr val="bg1"/>
                </a:solidFill>
              </a:rPr>
              <a:t> und </a:t>
            </a:r>
            <a:r>
              <a:rPr lang="en-GB" b="1" dirty="0" err="1">
                <a:solidFill>
                  <a:schemeClr val="bg1"/>
                </a:solidFill>
              </a:rPr>
              <a:t>Entscheidungsfindung</a:t>
            </a:r>
            <a:endParaRPr lang="en-GB" b="1" dirty="0">
              <a:solidFill>
                <a:schemeClr val="bg1"/>
              </a:solidFill>
            </a:endParaRPr>
          </a:p>
          <a:p>
            <a:pPr marL="285750" indent="-285750">
              <a:spcBef>
                <a:spcPts val="600"/>
              </a:spcBef>
              <a:buFont typeface="Courier New" panose="02070309020205020404" pitchFamily="49" charset="0"/>
              <a:buChar char="o"/>
            </a:pPr>
            <a:r>
              <a:rPr lang="de-DE" sz="1600" dirty="0">
                <a:solidFill>
                  <a:srgbClr val="D9325D"/>
                </a:solidFill>
                <a:cs typeface="Calibri Light" panose="020F0302020204030204" pitchFamily="34" charset="0"/>
              </a:rPr>
              <a:t>Unklarheiten</a:t>
            </a:r>
            <a:r>
              <a:rPr lang="de-DE" sz="1600" dirty="0">
                <a:solidFill>
                  <a:schemeClr val="bg1"/>
                </a:solidFill>
                <a:cs typeface="Calibri Light" panose="020F0302020204030204" pitchFamily="34" charset="0"/>
              </a:rPr>
              <a:t> für den Einsatzleiter </a:t>
            </a:r>
            <a:r>
              <a:rPr lang="de-DE" sz="1600" dirty="0">
                <a:solidFill>
                  <a:srgbClr val="D9325D"/>
                </a:solidFill>
                <a:cs typeface="Calibri Light" panose="020F0302020204030204" pitchFamily="34" charset="0"/>
              </a:rPr>
              <a:t>vor Ort </a:t>
            </a:r>
            <a:r>
              <a:rPr lang="de-DE" sz="1600" dirty="0">
                <a:solidFill>
                  <a:schemeClr val="bg1"/>
                </a:solidFill>
                <a:cs typeface="Calibri Light" panose="020F0302020204030204" pitchFamily="34" charset="0"/>
              </a:rPr>
              <a:t>sowie für die Kommando- und Kontrollstrukturen und die Einsatzzentralen.</a:t>
            </a:r>
          </a:p>
          <a:p>
            <a:pPr marL="285750" indent="-285750">
              <a:spcBef>
                <a:spcPts val="600"/>
              </a:spcBef>
              <a:buFont typeface="Courier New" panose="02070309020205020404" pitchFamily="49" charset="0"/>
              <a:buChar char="o"/>
            </a:pPr>
            <a:r>
              <a:rPr lang="de-DE" sz="1600" dirty="0">
                <a:solidFill>
                  <a:srgbClr val="D9325D"/>
                </a:solidFill>
                <a:cs typeface="Calibri Light" panose="020F0302020204030204" pitchFamily="34" charset="0"/>
              </a:rPr>
              <a:t>Fehlende Informationen </a:t>
            </a:r>
            <a:r>
              <a:rPr lang="de-DE" sz="1600" dirty="0">
                <a:solidFill>
                  <a:schemeClr val="bg1"/>
                </a:solidFill>
                <a:cs typeface="Calibri Light" panose="020F0302020204030204" pitchFamily="34" charset="0"/>
              </a:rPr>
              <a:t>über die Umgebungsbedingungen (Verkehrslage und Wetterbedingungen).</a:t>
            </a:r>
          </a:p>
          <a:p>
            <a:pPr marL="285750" indent="-285750">
              <a:spcBef>
                <a:spcPts val="600"/>
              </a:spcBef>
              <a:buFont typeface="Courier New" panose="02070309020205020404" pitchFamily="49" charset="0"/>
              <a:buChar char="o"/>
            </a:pPr>
            <a:r>
              <a:rPr lang="de-DE" sz="1600" dirty="0">
                <a:solidFill>
                  <a:schemeClr val="bg1"/>
                </a:solidFill>
                <a:cs typeface="Calibri Light" panose="020F0302020204030204" pitchFamily="34" charset="0"/>
              </a:rPr>
              <a:t>Keine Daten für die </a:t>
            </a:r>
            <a:r>
              <a:rPr lang="de-DE" sz="1600" dirty="0">
                <a:solidFill>
                  <a:srgbClr val="D9325D"/>
                </a:solidFill>
                <a:cs typeface="Calibri Light" panose="020F0302020204030204" pitchFamily="34" charset="0"/>
              </a:rPr>
              <a:t>Entscheidungsfindung</a:t>
            </a:r>
            <a:r>
              <a:rPr lang="de-DE" sz="1600" dirty="0">
                <a:solidFill>
                  <a:schemeClr val="bg1"/>
                </a:solidFill>
                <a:cs typeface="Calibri Light" panose="020F0302020204030204" pitchFamily="34" charset="0"/>
              </a:rPr>
              <a:t> zur Verbesserung der </a:t>
            </a:r>
            <a:r>
              <a:rPr lang="de-DE" sz="1600" dirty="0">
                <a:solidFill>
                  <a:srgbClr val="D9325D"/>
                </a:solidFill>
                <a:cs typeface="Calibri Light" panose="020F0302020204030204" pitchFamily="34" charset="0"/>
              </a:rPr>
              <a:t>Ressourcenzuweisung</a:t>
            </a:r>
            <a:r>
              <a:rPr lang="de-DE" sz="1600" dirty="0">
                <a:solidFill>
                  <a:schemeClr val="bg1"/>
                </a:solidFill>
                <a:cs typeface="Calibri Light" panose="020F0302020204030204" pitchFamily="34" charset="0"/>
              </a:rPr>
              <a:t> und des Transports von Betroffenen.</a:t>
            </a:r>
            <a:endParaRPr lang="en-GB" sz="1600" dirty="0">
              <a:solidFill>
                <a:schemeClr val="bg1"/>
              </a:solidFill>
              <a:cs typeface="Calibri Light" panose="020F0302020204030204" pitchFamily="34" charset="0"/>
            </a:endParaRPr>
          </a:p>
        </p:txBody>
      </p:sp>
      <p:sp>
        <p:nvSpPr>
          <p:cNvPr id="23" name="Textfeld 22">
            <a:extLst>
              <a:ext uri="{FF2B5EF4-FFF2-40B4-BE49-F238E27FC236}">
                <a16:creationId xmlns:a16="http://schemas.microsoft.com/office/drawing/2014/main" id="{145B480A-0BBA-47B1-86D7-03DD03C484ED}"/>
              </a:ext>
            </a:extLst>
          </p:cNvPr>
          <p:cNvSpPr txBox="1"/>
          <p:nvPr/>
        </p:nvSpPr>
        <p:spPr>
          <a:xfrm>
            <a:off x="1191469" y="3936853"/>
            <a:ext cx="10621038" cy="2077492"/>
          </a:xfrm>
          <a:prstGeom prst="rect">
            <a:avLst/>
          </a:prstGeom>
          <a:noFill/>
        </p:spPr>
        <p:txBody>
          <a:bodyPr wrap="square" rtlCol="0">
            <a:spAutoFit/>
          </a:bodyPr>
          <a:lstStyle/>
          <a:p>
            <a:pPr>
              <a:spcBef>
                <a:spcPts val="600"/>
              </a:spcBef>
            </a:pPr>
            <a:r>
              <a:rPr lang="en-GB" b="1" dirty="0" err="1">
                <a:solidFill>
                  <a:schemeClr val="bg1"/>
                </a:solidFill>
              </a:rPr>
              <a:t>Ressourcenzuweisung</a:t>
            </a:r>
            <a:endParaRPr lang="en-GB" b="1" dirty="0">
              <a:solidFill>
                <a:schemeClr val="bg1"/>
              </a:solidFill>
            </a:endParaRPr>
          </a:p>
          <a:p>
            <a:pPr marL="285750" indent="-285750">
              <a:spcBef>
                <a:spcPts val="600"/>
              </a:spcBef>
              <a:buFont typeface="Courier New" panose="02070309020205020404" pitchFamily="49" charset="0"/>
              <a:buChar char="o"/>
            </a:pPr>
            <a:r>
              <a:rPr lang="de-DE" sz="1600" dirty="0">
                <a:solidFill>
                  <a:schemeClr val="bg1"/>
                </a:solidFill>
                <a:cs typeface="Calibri Light" panose="020F0302020204030204" pitchFamily="34" charset="0"/>
              </a:rPr>
              <a:t>Die Ressourcenzuweisung ist aufgrund der </a:t>
            </a:r>
            <a:r>
              <a:rPr lang="de-DE" sz="1600" dirty="0">
                <a:solidFill>
                  <a:srgbClr val="D9325D"/>
                </a:solidFill>
                <a:cs typeface="Calibri Light" panose="020F0302020204030204" pitchFamily="34" charset="0"/>
              </a:rPr>
              <a:t>fehlenden Interoperabilität </a:t>
            </a:r>
            <a:r>
              <a:rPr lang="de-DE" sz="1600" dirty="0">
                <a:solidFill>
                  <a:schemeClr val="bg1"/>
                </a:solidFill>
                <a:cs typeface="Calibri Light" panose="020F0302020204030204" pitchFamily="34" charset="0"/>
              </a:rPr>
              <a:t>der verwendeten Systeme manchmal ineffizient.</a:t>
            </a:r>
          </a:p>
          <a:p>
            <a:pPr marL="285750" indent="-285750">
              <a:spcBef>
                <a:spcPts val="600"/>
              </a:spcBef>
              <a:buFont typeface="Courier New" panose="02070309020205020404" pitchFamily="49" charset="0"/>
              <a:buChar char="o"/>
            </a:pPr>
            <a:r>
              <a:rPr lang="de-DE" sz="1600" dirty="0">
                <a:solidFill>
                  <a:schemeClr val="bg1"/>
                </a:solidFill>
                <a:cs typeface="Calibri Light" panose="020F0302020204030204" pitchFamily="34" charset="0"/>
              </a:rPr>
              <a:t>Eine umfassende </a:t>
            </a:r>
            <a:r>
              <a:rPr lang="de-DE" sz="1600" dirty="0">
                <a:solidFill>
                  <a:srgbClr val="D9325D"/>
                </a:solidFill>
                <a:cs typeface="Calibri Light" panose="020F0302020204030204" pitchFamily="34" charset="0"/>
              </a:rPr>
              <a:t>Analyse</a:t>
            </a:r>
            <a:r>
              <a:rPr lang="de-DE" sz="1600" dirty="0">
                <a:solidFill>
                  <a:schemeClr val="bg1"/>
                </a:solidFill>
                <a:cs typeface="Calibri Light" panose="020F0302020204030204" pitchFamily="34" charset="0"/>
              </a:rPr>
              <a:t> der bei einem Vorfall generierten Daten ist erforderlich, sowohl in Echtzeit als auch im Nachhinein.</a:t>
            </a:r>
          </a:p>
          <a:p>
            <a:pPr marL="285750" indent="-285750">
              <a:spcBef>
                <a:spcPts val="600"/>
              </a:spcBef>
              <a:buFont typeface="Courier New" panose="02070309020205020404" pitchFamily="49" charset="0"/>
              <a:buChar char="o"/>
            </a:pPr>
            <a:r>
              <a:rPr lang="de-DE" sz="1600" dirty="0">
                <a:solidFill>
                  <a:schemeClr val="bg1"/>
                </a:solidFill>
                <a:cs typeface="Calibri Light" panose="020F0302020204030204" pitchFamily="34" charset="0"/>
              </a:rPr>
              <a:t>Durch die </a:t>
            </a:r>
            <a:r>
              <a:rPr lang="de-DE" sz="1600" dirty="0">
                <a:solidFill>
                  <a:srgbClr val="D9325D"/>
                </a:solidFill>
                <a:cs typeface="Calibri Light" panose="020F0302020204030204" pitchFamily="34" charset="0"/>
              </a:rPr>
              <a:t>automatisierte Überwachung </a:t>
            </a:r>
            <a:r>
              <a:rPr lang="de-DE" sz="1600" dirty="0">
                <a:solidFill>
                  <a:schemeClr val="bg1"/>
                </a:solidFill>
                <a:cs typeface="Calibri Light" panose="020F0302020204030204" pitchFamily="34" charset="0"/>
              </a:rPr>
              <a:t>von </a:t>
            </a:r>
            <a:r>
              <a:rPr lang="de-DE" sz="1600" dirty="0">
                <a:solidFill>
                  <a:srgbClr val="D9325D"/>
                </a:solidFill>
                <a:cs typeface="Calibri Light" panose="020F0302020204030204" pitchFamily="34" charset="0"/>
              </a:rPr>
              <a:t>bereits triagierten Betroffenen </a:t>
            </a:r>
            <a:r>
              <a:rPr lang="de-DE" sz="1600" dirty="0">
                <a:solidFill>
                  <a:schemeClr val="bg1"/>
                </a:solidFill>
                <a:cs typeface="Calibri Light" panose="020F0302020204030204" pitchFamily="34" charset="0"/>
              </a:rPr>
              <a:t>können Personalressourcen für die Versorgung anderer Betroffener freigesetzt werden. </a:t>
            </a:r>
          </a:p>
        </p:txBody>
      </p:sp>
      <p:grpSp>
        <p:nvGrpSpPr>
          <p:cNvPr id="41" name="Group 4">
            <a:extLst>
              <a:ext uri="{FF2B5EF4-FFF2-40B4-BE49-F238E27FC236}">
                <a16:creationId xmlns:a16="http://schemas.microsoft.com/office/drawing/2014/main" id="{A22619A2-740F-432C-9FFC-A6B15BCB3BE6}"/>
              </a:ext>
            </a:extLst>
          </p:cNvPr>
          <p:cNvGrpSpPr/>
          <p:nvPr/>
        </p:nvGrpSpPr>
        <p:grpSpPr>
          <a:xfrm>
            <a:off x="623392" y="3965811"/>
            <a:ext cx="378334" cy="320116"/>
            <a:chOff x="0" y="0"/>
            <a:chExt cx="6350000" cy="6350000"/>
          </a:xfrm>
          <a:solidFill>
            <a:schemeClr val="bg1"/>
          </a:solidFill>
        </p:grpSpPr>
        <p:sp>
          <p:nvSpPr>
            <p:cNvPr id="42" name="Freeform 5">
              <a:extLst>
                <a:ext uri="{FF2B5EF4-FFF2-40B4-BE49-F238E27FC236}">
                  <a16:creationId xmlns:a16="http://schemas.microsoft.com/office/drawing/2014/main" id="{C9B66A9B-8817-45C3-86F1-5BC49D934A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43" name="Group 6">
            <a:extLst>
              <a:ext uri="{FF2B5EF4-FFF2-40B4-BE49-F238E27FC236}">
                <a16:creationId xmlns:a16="http://schemas.microsoft.com/office/drawing/2014/main" id="{9F8F2590-D177-4CA2-A1EB-53AA8CB5BDE3}"/>
              </a:ext>
            </a:extLst>
          </p:cNvPr>
          <p:cNvGrpSpPr>
            <a:grpSpLocks noChangeAspect="1"/>
          </p:cNvGrpSpPr>
          <p:nvPr/>
        </p:nvGrpSpPr>
        <p:grpSpPr>
          <a:xfrm>
            <a:off x="569460" y="3882770"/>
            <a:ext cx="486198" cy="486198"/>
            <a:chOff x="-2540" y="-2540"/>
            <a:chExt cx="6355080" cy="6355080"/>
          </a:xfrm>
          <a:solidFill>
            <a:schemeClr val="bg1"/>
          </a:solidFill>
        </p:grpSpPr>
        <p:sp>
          <p:nvSpPr>
            <p:cNvPr id="44" name="Freeform 7">
              <a:extLst>
                <a:ext uri="{FF2B5EF4-FFF2-40B4-BE49-F238E27FC236}">
                  <a16:creationId xmlns:a16="http://schemas.microsoft.com/office/drawing/2014/main" id="{5EDE7868-FBA7-4EB9-877E-164108453E21}"/>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spTree>
    <p:extLst>
      <p:ext uri="{BB962C8B-B14F-4D97-AF65-F5344CB8AC3E}">
        <p14:creationId xmlns:p14="http://schemas.microsoft.com/office/powerpoint/2010/main" val="3254192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46D124E0-8B06-4CB1-A7D7-856A07EE50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813" y="288858"/>
            <a:ext cx="2851824" cy="344596"/>
          </a:xfrm>
          <a:prstGeom prst="rect">
            <a:avLst/>
          </a:prstGeom>
        </p:spPr>
      </p:pic>
      <p:sp>
        <p:nvSpPr>
          <p:cNvPr id="5" name="TextBox 2">
            <a:extLst>
              <a:ext uri="{FF2B5EF4-FFF2-40B4-BE49-F238E27FC236}">
                <a16:creationId xmlns:a16="http://schemas.microsoft.com/office/drawing/2014/main" id="{3694FCD6-CF79-4EEA-8327-FC76BF248B8F}"/>
              </a:ext>
            </a:extLst>
          </p:cNvPr>
          <p:cNvSpPr txBox="1"/>
          <p:nvPr/>
        </p:nvSpPr>
        <p:spPr>
          <a:xfrm>
            <a:off x="285749" y="631618"/>
            <a:ext cx="11823701" cy="897682"/>
          </a:xfrm>
          <a:prstGeom prst="rect">
            <a:avLst/>
          </a:prstGeom>
        </p:spPr>
        <p:txBody>
          <a:bodyPr wrap="square" lIns="0" tIns="0" rIns="0" bIns="0" rtlCol="0" anchor="t">
            <a:spAutoFit/>
          </a:bodyPr>
          <a:lstStyle/>
          <a:p>
            <a:pPr marL="0" marR="0" lvl="0" indent="0" algn="l" defTabSz="457200" rtl="0" eaLnBrk="1" fontAlgn="auto" latinLnBrk="0" hangingPunct="1">
              <a:lnSpc>
                <a:spcPts val="351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D9325D"/>
                </a:solidFill>
                <a:effectLst/>
                <a:uLnTx/>
                <a:uFillTx/>
                <a:latin typeface="+mj-lt"/>
                <a:ea typeface="+mn-lt"/>
                <a:cs typeface="Calibri" panose="020F0502020204030204"/>
              </a:rPr>
              <a:t>A</a:t>
            </a:r>
            <a:r>
              <a:rPr kumimoji="0" lang="da-DK" sz="4000" b="1" i="0" u="none" strike="noStrike" kern="1200" cap="none" spc="0" normalizeH="0" baseline="0" noProof="0" dirty="0">
                <a:ln>
                  <a:noFill/>
                </a:ln>
                <a:solidFill>
                  <a:schemeClr val="bg1"/>
                </a:solidFill>
                <a:effectLst/>
                <a:uLnTx/>
                <a:uFillTx/>
                <a:latin typeface="+mj-lt"/>
                <a:ea typeface="+mn-lt"/>
                <a:cs typeface="Calibri" panose="020F0502020204030204"/>
              </a:rPr>
              <a:t>ktuelle Probleme beim Triage-Management</a:t>
            </a:r>
          </a:p>
        </p:txBody>
      </p:sp>
      <p:sp>
        <p:nvSpPr>
          <p:cNvPr id="26" name="Textfeld 25">
            <a:extLst>
              <a:ext uri="{FF2B5EF4-FFF2-40B4-BE49-F238E27FC236}">
                <a16:creationId xmlns:a16="http://schemas.microsoft.com/office/drawing/2014/main" id="{35DBB9EA-DB3E-41CF-88C7-34DB3C88BC52}"/>
              </a:ext>
            </a:extLst>
          </p:cNvPr>
          <p:cNvSpPr txBox="1"/>
          <p:nvPr/>
        </p:nvSpPr>
        <p:spPr>
          <a:xfrm>
            <a:off x="1247007" y="1899818"/>
            <a:ext cx="10411593" cy="1261884"/>
          </a:xfrm>
          <a:prstGeom prst="rect">
            <a:avLst/>
          </a:prstGeom>
          <a:noFill/>
        </p:spPr>
        <p:txBody>
          <a:bodyPr wrap="square" rtlCol="0">
            <a:spAutoFit/>
          </a:bodyPr>
          <a:lstStyle/>
          <a:p>
            <a:pPr>
              <a:spcBef>
                <a:spcPts val="600"/>
              </a:spcBef>
            </a:pPr>
            <a:r>
              <a:rPr lang="en-GB" b="1" dirty="0">
                <a:solidFill>
                  <a:schemeClr val="bg1"/>
                </a:solidFill>
              </a:rPr>
              <a:t>Triage-Praxis</a:t>
            </a:r>
          </a:p>
          <a:p>
            <a:pPr marL="285750" indent="-285750">
              <a:spcBef>
                <a:spcPts val="600"/>
              </a:spcBef>
              <a:buFont typeface="Courier New" panose="02070309020205020404" pitchFamily="49" charset="0"/>
              <a:buChar char="o"/>
            </a:pPr>
            <a:r>
              <a:rPr lang="de-DE" sz="1600" dirty="0">
                <a:solidFill>
                  <a:schemeClr val="bg1"/>
                </a:solidFill>
                <a:cs typeface="Calibri Light" panose="020F0302020204030204" pitchFamily="34" charset="0"/>
              </a:rPr>
              <a:t>Die derzeitige Triage ist </a:t>
            </a:r>
            <a:r>
              <a:rPr lang="de-DE" sz="1600" dirty="0">
                <a:solidFill>
                  <a:srgbClr val="D9325D"/>
                </a:solidFill>
                <a:cs typeface="Calibri Light" panose="020F0302020204030204" pitchFamily="34" charset="0"/>
              </a:rPr>
              <a:t>nicht sehr flexibel</a:t>
            </a:r>
            <a:r>
              <a:rPr lang="de-DE" sz="1600" dirty="0">
                <a:solidFill>
                  <a:schemeClr val="bg1"/>
                </a:solidFill>
                <a:cs typeface="Calibri Light" panose="020F0302020204030204" pitchFamily="34" charset="0"/>
              </a:rPr>
              <a:t>.</a:t>
            </a:r>
          </a:p>
          <a:p>
            <a:pPr marL="285750" indent="-285750">
              <a:spcBef>
                <a:spcPts val="600"/>
              </a:spcBef>
              <a:buFont typeface="Courier New" panose="02070309020205020404" pitchFamily="49" charset="0"/>
              <a:buChar char="o"/>
            </a:pPr>
            <a:r>
              <a:rPr lang="de-DE" sz="1600" dirty="0">
                <a:solidFill>
                  <a:schemeClr val="bg1"/>
                </a:solidFill>
                <a:cs typeface="Calibri Light" panose="020F0302020204030204" pitchFamily="34" charset="0"/>
              </a:rPr>
              <a:t>Verbesserung der Neukategorisierung, d. h. Überwachung des Zustands und der Vitalzeichen bereits triagierter Betroffener.</a:t>
            </a:r>
          </a:p>
        </p:txBody>
      </p:sp>
      <p:sp>
        <p:nvSpPr>
          <p:cNvPr id="31" name="Textfeld 30">
            <a:extLst>
              <a:ext uri="{FF2B5EF4-FFF2-40B4-BE49-F238E27FC236}">
                <a16:creationId xmlns:a16="http://schemas.microsoft.com/office/drawing/2014/main" id="{A48F3F6E-74BC-4F21-8128-5FE67F6F7B71}"/>
              </a:ext>
            </a:extLst>
          </p:cNvPr>
          <p:cNvSpPr txBox="1"/>
          <p:nvPr/>
        </p:nvSpPr>
        <p:spPr>
          <a:xfrm>
            <a:off x="1247007" y="3292130"/>
            <a:ext cx="5688993" cy="692497"/>
          </a:xfrm>
          <a:prstGeom prst="rect">
            <a:avLst/>
          </a:prstGeom>
          <a:noFill/>
        </p:spPr>
        <p:txBody>
          <a:bodyPr wrap="none" rtlCol="0">
            <a:spAutoFit/>
          </a:bodyPr>
          <a:lstStyle/>
          <a:p>
            <a:pPr>
              <a:spcAft>
                <a:spcPts val="600"/>
              </a:spcAft>
            </a:pPr>
            <a:r>
              <a:rPr lang="en-GB" b="1" dirty="0" err="1">
                <a:solidFill>
                  <a:schemeClr val="bg1"/>
                </a:solidFill>
              </a:rPr>
              <a:t>Datenübermittlung</a:t>
            </a:r>
            <a:endParaRPr lang="en-GB" b="1" dirty="0">
              <a:solidFill>
                <a:schemeClr val="bg1"/>
              </a:solidFill>
            </a:endParaRPr>
          </a:p>
          <a:p>
            <a:pPr marL="285750" indent="-285750">
              <a:buFont typeface="Courier New" panose="02070309020205020404" pitchFamily="49" charset="0"/>
              <a:buChar char="o"/>
            </a:pPr>
            <a:r>
              <a:rPr lang="de-DE" sz="1600" dirty="0">
                <a:solidFill>
                  <a:srgbClr val="D9325D"/>
                </a:solidFill>
                <a:cs typeface="Calibri Light" panose="020F0302020204030204" pitchFamily="34" charset="0"/>
              </a:rPr>
              <a:t>Funk ist anfällig </a:t>
            </a:r>
            <a:r>
              <a:rPr lang="de-DE" sz="1600" dirty="0">
                <a:solidFill>
                  <a:schemeClr val="bg1"/>
                </a:solidFill>
                <a:cs typeface="Calibri Light" panose="020F0302020204030204" pitchFamily="34" charset="0"/>
              </a:rPr>
              <a:t>für Verwechslungen und langsam.</a:t>
            </a:r>
          </a:p>
        </p:txBody>
      </p:sp>
      <p:sp>
        <p:nvSpPr>
          <p:cNvPr id="34" name="Textfeld 33">
            <a:extLst>
              <a:ext uri="{FF2B5EF4-FFF2-40B4-BE49-F238E27FC236}">
                <a16:creationId xmlns:a16="http://schemas.microsoft.com/office/drawing/2014/main" id="{685981C2-9CF9-4283-9238-CA3C4038B38D}"/>
              </a:ext>
            </a:extLst>
          </p:cNvPr>
          <p:cNvSpPr txBox="1"/>
          <p:nvPr/>
        </p:nvSpPr>
        <p:spPr>
          <a:xfrm>
            <a:off x="1247007" y="4115055"/>
            <a:ext cx="9040103" cy="1338828"/>
          </a:xfrm>
          <a:prstGeom prst="rect">
            <a:avLst/>
          </a:prstGeom>
          <a:noFill/>
        </p:spPr>
        <p:txBody>
          <a:bodyPr wrap="none" rtlCol="0">
            <a:spAutoFit/>
          </a:bodyPr>
          <a:lstStyle/>
          <a:p>
            <a:pPr>
              <a:spcBef>
                <a:spcPts val="600"/>
              </a:spcBef>
            </a:pPr>
            <a:r>
              <a:rPr lang="en-GB" b="1" dirty="0" err="1">
                <a:solidFill>
                  <a:schemeClr val="bg1"/>
                </a:solidFill>
              </a:rPr>
              <a:t>Interoperabilität</a:t>
            </a:r>
            <a:endParaRPr lang="en-GB" b="1" dirty="0">
              <a:solidFill>
                <a:schemeClr val="bg1"/>
              </a:solidFill>
            </a:endParaRPr>
          </a:p>
          <a:p>
            <a:pPr marL="285750" indent="-285750">
              <a:spcBef>
                <a:spcPts val="600"/>
              </a:spcBef>
              <a:buFont typeface="Courier New" panose="02070309020205020404" pitchFamily="49" charset="0"/>
              <a:buChar char="o"/>
            </a:pPr>
            <a:r>
              <a:rPr lang="de-DE" sz="1600" dirty="0">
                <a:solidFill>
                  <a:schemeClr val="bg1"/>
                </a:solidFill>
                <a:cs typeface="Calibri Light" panose="020F0302020204030204" pitchFamily="34" charset="0"/>
              </a:rPr>
              <a:t>Fehlende Interoperabilität (fehlende APIs) zwischen angewandten </a:t>
            </a:r>
            <a:r>
              <a:rPr lang="de-DE" sz="1600" dirty="0">
                <a:solidFill>
                  <a:srgbClr val="D9325D"/>
                </a:solidFill>
                <a:cs typeface="Calibri Light" panose="020F0302020204030204" pitchFamily="34" charset="0"/>
              </a:rPr>
              <a:t>EMS-Systemen</a:t>
            </a:r>
            <a:r>
              <a:rPr lang="de-DE" sz="1600" dirty="0">
                <a:solidFill>
                  <a:schemeClr val="bg1"/>
                </a:solidFill>
                <a:cs typeface="Calibri Light" panose="020F0302020204030204" pitchFamily="34" charset="0"/>
              </a:rPr>
              <a:t>. </a:t>
            </a:r>
          </a:p>
          <a:p>
            <a:pPr marL="285750" indent="-285750">
              <a:spcBef>
                <a:spcPts val="600"/>
              </a:spcBef>
              <a:buFont typeface="Courier New" panose="02070309020205020404" pitchFamily="49" charset="0"/>
              <a:buChar char="o"/>
            </a:pPr>
            <a:r>
              <a:rPr lang="de-DE" sz="1600" dirty="0">
                <a:solidFill>
                  <a:schemeClr val="bg1"/>
                </a:solidFill>
                <a:cs typeface="Calibri Light" panose="020F0302020204030204" pitchFamily="34" charset="0"/>
              </a:rPr>
              <a:t>Fehlende Interoperabilität zwischen allen an einem Notfall beteiligten </a:t>
            </a:r>
            <a:r>
              <a:rPr lang="de-DE" sz="1600" dirty="0">
                <a:solidFill>
                  <a:srgbClr val="D9325D"/>
                </a:solidFill>
                <a:cs typeface="Calibri Light" panose="020F0302020204030204" pitchFamily="34" charset="0"/>
              </a:rPr>
              <a:t>Akteuren</a:t>
            </a:r>
            <a:r>
              <a:rPr lang="de-DE" sz="1600" dirty="0">
                <a:solidFill>
                  <a:schemeClr val="bg1"/>
                </a:solidFill>
                <a:cs typeface="Calibri Light" panose="020F0302020204030204" pitchFamily="34" charset="0"/>
              </a:rPr>
              <a:t>.</a:t>
            </a:r>
          </a:p>
          <a:p>
            <a:pPr marL="285750" indent="-285750">
              <a:spcBef>
                <a:spcPts val="600"/>
              </a:spcBef>
              <a:buFont typeface="Courier New" panose="02070309020205020404" pitchFamily="49" charset="0"/>
              <a:buChar char="o"/>
            </a:pPr>
            <a:r>
              <a:rPr lang="de-DE" sz="1600" dirty="0">
                <a:solidFill>
                  <a:schemeClr val="bg1"/>
                </a:solidFill>
                <a:cs typeface="Calibri Light" panose="020F0302020204030204" pitchFamily="34" charset="0"/>
              </a:rPr>
              <a:t>Fehlende Interoperabilität mit nationalen </a:t>
            </a:r>
            <a:r>
              <a:rPr lang="de-DE" sz="1600" dirty="0">
                <a:solidFill>
                  <a:srgbClr val="D9325D"/>
                </a:solidFill>
                <a:cs typeface="Calibri Light" panose="020F0302020204030204" pitchFamily="34" charset="0"/>
              </a:rPr>
              <a:t>elektronischen Patientenakten</a:t>
            </a:r>
            <a:r>
              <a:rPr lang="de-DE" sz="1600" dirty="0">
                <a:solidFill>
                  <a:schemeClr val="bg1"/>
                </a:solidFill>
                <a:cs typeface="Calibri Light" panose="020F0302020204030204" pitchFamily="34" charset="0"/>
              </a:rPr>
              <a:t>.</a:t>
            </a:r>
          </a:p>
        </p:txBody>
      </p:sp>
      <p:grpSp>
        <p:nvGrpSpPr>
          <p:cNvPr id="45" name="Group 4">
            <a:extLst>
              <a:ext uri="{FF2B5EF4-FFF2-40B4-BE49-F238E27FC236}">
                <a16:creationId xmlns:a16="http://schemas.microsoft.com/office/drawing/2014/main" id="{C5713E48-1C94-44DA-A1B1-D6E5C1646A91}"/>
              </a:ext>
            </a:extLst>
          </p:cNvPr>
          <p:cNvGrpSpPr/>
          <p:nvPr/>
        </p:nvGrpSpPr>
        <p:grpSpPr>
          <a:xfrm>
            <a:off x="624236" y="1899818"/>
            <a:ext cx="378334" cy="320116"/>
            <a:chOff x="0" y="0"/>
            <a:chExt cx="6350000" cy="6350000"/>
          </a:xfrm>
          <a:solidFill>
            <a:schemeClr val="bg1"/>
          </a:solidFill>
        </p:grpSpPr>
        <p:sp>
          <p:nvSpPr>
            <p:cNvPr id="46" name="Freeform 5">
              <a:extLst>
                <a:ext uri="{FF2B5EF4-FFF2-40B4-BE49-F238E27FC236}">
                  <a16:creationId xmlns:a16="http://schemas.microsoft.com/office/drawing/2014/main" id="{69A6BEA7-5B3E-4371-A3FB-9A72DDE0CF8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47" name="Group 6">
            <a:extLst>
              <a:ext uri="{FF2B5EF4-FFF2-40B4-BE49-F238E27FC236}">
                <a16:creationId xmlns:a16="http://schemas.microsoft.com/office/drawing/2014/main" id="{3D719039-D093-40E6-8EB8-91D2A947493D}"/>
              </a:ext>
            </a:extLst>
          </p:cNvPr>
          <p:cNvGrpSpPr>
            <a:grpSpLocks noChangeAspect="1"/>
          </p:cNvGrpSpPr>
          <p:nvPr/>
        </p:nvGrpSpPr>
        <p:grpSpPr>
          <a:xfrm>
            <a:off x="570304" y="1816777"/>
            <a:ext cx="486198" cy="486198"/>
            <a:chOff x="-2540" y="-2540"/>
            <a:chExt cx="6355080" cy="6355080"/>
          </a:xfrm>
          <a:solidFill>
            <a:schemeClr val="bg1"/>
          </a:solidFill>
        </p:grpSpPr>
        <p:sp>
          <p:nvSpPr>
            <p:cNvPr id="48" name="Freeform 7">
              <a:extLst>
                <a:ext uri="{FF2B5EF4-FFF2-40B4-BE49-F238E27FC236}">
                  <a16:creationId xmlns:a16="http://schemas.microsoft.com/office/drawing/2014/main" id="{D58F4F9D-407B-46EE-BBE6-FCD5F46105BA}"/>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nvGrpSpPr>
          <p:cNvPr id="49" name="Group 4">
            <a:extLst>
              <a:ext uri="{FF2B5EF4-FFF2-40B4-BE49-F238E27FC236}">
                <a16:creationId xmlns:a16="http://schemas.microsoft.com/office/drawing/2014/main" id="{B4F94C08-51C9-426C-B992-044C65E773C2}"/>
              </a:ext>
            </a:extLst>
          </p:cNvPr>
          <p:cNvGrpSpPr/>
          <p:nvPr/>
        </p:nvGrpSpPr>
        <p:grpSpPr>
          <a:xfrm>
            <a:off x="625080" y="3276225"/>
            <a:ext cx="378334" cy="320116"/>
            <a:chOff x="0" y="0"/>
            <a:chExt cx="6350000" cy="6350000"/>
          </a:xfrm>
          <a:solidFill>
            <a:schemeClr val="bg1"/>
          </a:solidFill>
        </p:grpSpPr>
        <p:sp>
          <p:nvSpPr>
            <p:cNvPr id="50" name="Freeform 5">
              <a:extLst>
                <a:ext uri="{FF2B5EF4-FFF2-40B4-BE49-F238E27FC236}">
                  <a16:creationId xmlns:a16="http://schemas.microsoft.com/office/drawing/2014/main" id="{A0898D69-0FBA-4F13-9CF1-605008E24C1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51" name="Group 6">
            <a:extLst>
              <a:ext uri="{FF2B5EF4-FFF2-40B4-BE49-F238E27FC236}">
                <a16:creationId xmlns:a16="http://schemas.microsoft.com/office/drawing/2014/main" id="{7DC6B04C-8A07-40AD-B20C-81A9803CF496}"/>
              </a:ext>
            </a:extLst>
          </p:cNvPr>
          <p:cNvGrpSpPr>
            <a:grpSpLocks noChangeAspect="1"/>
          </p:cNvGrpSpPr>
          <p:nvPr/>
        </p:nvGrpSpPr>
        <p:grpSpPr>
          <a:xfrm>
            <a:off x="571148" y="3193184"/>
            <a:ext cx="486198" cy="486198"/>
            <a:chOff x="-2540" y="-2540"/>
            <a:chExt cx="6355080" cy="6355080"/>
          </a:xfrm>
          <a:solidFill>
            <a:schemeClr val="bg1"/>
          </a:solidFill>
        </p:grpSpPr>
        <p:sp>
          <p:nvSpPr>
            <p:cNvPr id="52" name="Freeform 7">
              <a:extLst>
                <a:ext uri="{FF2B5EF4-FFF2-40B4-BE49-F238E27FC236}">
                  <a16:creationId xmlns:a16="http://schemas.microsoft.com/office/drawing/2014/main" id="{FF6817F6-8E4E-4898-B42E-2763E9BE843A}"/>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nvGrpSpPr>
          <p:cNvPr id="53" name="Group 4">
            <a:extLst>
              <a:ext uri="{FF2B5EF4-FFF2-40B4-BE49-F238E27FC236}">
                <a16:creationId xmlns:a16="http://schemas.microsoft.com/office/drawing/2014/main" id="{97B71CBE-1935-4278-8456-65299599B6CC}"/>
              </a:ext>
            </a:extLst>
          </p:cNvPr>
          <p:cNvGrpSpPr/>
          <p:nvPr/>
        </p:nvGrpSpPr>
        <p:grpSpPr>
          <a:xfrm>
            <a:off x="623392" y="4115055"/>
            <a:ext cx="378334" cy="320116"/>
            <a:chOff x="0" y="0"/>
            <a:chExt cx="6350000" cy="6350000"/>
          </a:xfrm>
          <a:solidFill>
            <a:schemeClr val="bg1"/>
          </a:solidFill>
        </p:grpSpPr>
        <p:sp>
          <p:nvSpPr>
            <p:cNvPr id="54" name="Freeform 5">
              <a:extLst>
                <a:ext uri="{FF2B5EF4-FFF2-40B4-BE49-F238E27FC236}">
                  <a16:creationId xmlns:a16="http://schemas.microsoft.com/office/drawing/2014/main" id="{76D2004F-1B57-4D86-9256-79D9711ED25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55" name="Group 6">
            <a:extLst>
              <a:ext uri="{FF2B5EF4-FFF2-40B4-BE49-F238E27FC236}">
                <a16:creationId xmlns:a16="http://schemas.microsoft.com/office/drawing/2014/main" id="{F67DEDA4-286A-4FDA-A9F8-77943BDB70D0}"/>
              </a:ext>
            </a:extLst>
          </p:cNvPr>
          <p:cNvGrpSpPr>
            <a:grpSpLocks noChangeAspect="1"/>
          </p:cNvGrpSpPr>
          <p:nvPr/>
        </p:nvGrpSpPr>
        <p:grpSpPr>
          <a:xfrm>
            <a:off x="569460" y="4032014"/>
            <a:ext cx="486198" cy="486198"/>
            <a:chOff x="-2540" y="-2540"/>
            <a:chExt cx="6355080" cy="6355080"/>
          </a:xfrm>
          <a:solidFill>
            <a:schemeClr val="bg1"/>
          </a:solidFill>
        </p:grpSpPr>
        <p:sp>
          <p:nvSpPr>
            <p:cNvPr id="56" name="Freeform 7">
              <a:extLst>
                <a:ext uri="{FF2B5EF4-FFF2-40B4-BE49-F238E27FC236}">
                  <a16:creationId xmlns:a16="http://schemas.microsoft.com/office/drawing/2014/main" id="{19B14DBF-802E-425E-AAA4-214294627BD3}"/>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spTree>
    <p:extLst>
      <p:ext uri="{BB962C8B-B14F-4D97-AF65-F5344CB8AC3E}">
        <p14:creationId xmlns:p14="http://schemas.microsoft.com/office/powerpoint/2010/main" val="1052911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
        <p:cNvGrpSpPr/>
        <p:nvPr/>
      </p:nvGrpSpPr>
      <p:grpSpPr>
        <a:xfrm>
          <a:off x="0" y="0"/>
          <a:ext cx="0" cy="0"/>
          <a:chOff x="0" y="0"/>
          <a:chExt cx="0" cy="0"/>
        </a:xfrm>
      </p:grpSpPr>
      <p:pic>
        <p:nvPicPr>
          <p:cNvPr id="7" name="Picture 20" descr="A picture containing grass, outdoor, sky, road&#10;&#10;Description automatically generated">
            <a:extLst>
              <a:ext uri="{FF2B5EF4-FFF2-40B4-BE49-F238E27FC236}">
                <a16:creationId xmlns:a16="http://schemas.microsoft.com/office/drawing/2014/main" id="{B47F3BBE-0E65-41DD-BE04-D4EE1A09D111}"/>
              </a:ext>
            </a:extLst>
          </p:cNvPr>
          <p:cNvPicPr>
            <a:picLocks noChangeAspect="1"/>
          </p:cNvPicPr>
          <p:nvPr/>
        </p:nvPicPr>
        <p:blipFill rotWithShape="1">
          <a:blip r:embed="rId2">
            <a:duotone>
              <a:prstClr val="black"/>
              <a:schemeClr val="tx2">
                <a:tint val="45000"/>
                <a:satMod val="400000"/>
              </a:schemeClr>
            </a:duotone>
            <a:alphaModFix amt="10000"/>
            <a:extLst>
              <a:ext uri="{28A0092B-C50C-407E-A947-70E740481C1C}">
                <a14:useLocalDpi xmlns:a14="http://schemas.microsoft.com/office/drawing/2010/main" val="0"/>
              </a:ext>
            </a:extLst>
          </a:blip>
          <a:srcRect l="17526"/>
          <a:stretch/>
        </p:blipFill>
        <p:spPr>
          <a:xfrm>
            <a:off x="5577994" y="762000"/>
            <a:ext cx="6462041" cy="5223494"/>
          </a:xfrm>
          <a:prstGeom prst="rect">
            <a:avLst/>
          </a:prstGeom>
          <a:ln>
            <a:noFill/>
          </a:ln>
          <a:effectLst>
            <a:softEdge rad="736600"/>
          </a:effectLst>
        </p:spPr>
      </p:pic>
      <p:pic>
        <p:nvPicPr>
          <p:cNvPr id="28" name="Picture 27">
            <a:extLst>
              <a:ext uri="{FF2B5EF4-FFF2-40B4-BE49-F238E27FC236}">
                <a16:creationId xmlns:a16="http://schemas.microsoft.com/office/drawing/2014/main" id="{46D124E0-8B06-4CB1-A7D7-856A07EE50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7813" y="288858"/>
            <a:ext cx="2851824" cy="344596"/>
          </a:xfrm>
          <a:prstGeom prst="rect">
            <a:avLst/>
          </a:prstGeom>
        </p:spPr>
      </p:pic>
      <p:sp>
        <p:nvSpPr>
          <p:cNvPr id="5" name="TextBox 2">
            <a:extLst>
              <a:ext uri="{FF2B5EF4-FFF2-40B4-BE49-F238E27FC236}">
                <a16:creationId xmlns:a16="http://schemas.microsoft.com/office/drawing/2014/main" id="{3694FCD6-CF79-4EEA-8327-FC76BF248B8F}"/>
              </a:ext>
            </a:extLst>
          </p:cNvPr>
          <p:cNvSpPr txBox="1"/>
          <p:nvPr/>
        </p:nvSpPr>
        <p:spPr>
          <a:xfrm>
            <a:off x="501272" y="631618"/>
            <a:ext cx="11483650" cy="448841"/>
          </a:xfrm>
          <a:prstGeom prst="rect">
            <a:avLst/>
          </a:prstGeom>
        </p:spPr>
        <p:txBody>
          <a:bodyPr wrap="square" lIns="0" tIns="0" rIns="0" bIns="0" rtlCol="0" anchor="t">
            <a:spAutoFit/>
          </a:bodyPr>
          <a:lstStyle/>
          <a:p>
            <a:pPr marL="0" marR="0" lvl="0" indent="0" algn="l" defTabSz="457200" rtl="0" eaLnBrk="1" fontAlgn="auto" latinLnBrk="0" hangingPunct="1">
              <a:lnSpc>
                <a:spcPts val="3510"/>
              </a:lnSpc>
              <a:spcBef>
                <a:spcPts val="0"/>
              </a:spcBef>
              <a:spcAft>
                <a:spcPts val="0"/>
              </a:spcAft>
              <a:buClrTx/>
              <a:buSzTx/>
              <a:buFontTx/>
              <a:buNone/>
              <a:tabLst/>
              <a:defRPr/>
            </a:pPr>
            <a:r>
              <a:rPr kumimoji="0" lang="da-DK" sz="4000" b="1" i="0" u="none" strike="noStrike" kern="1200" cap="none" spc="0" normalizeH="0" baseline="0" noProof="0" dirty="0">
                <a:ln>
                  <a:noFill/>
                </a:ln>
                <a:solidFill>
                  <a:srgbClr val="D9325D"/>
                </a:solidFill>
                <a:effectLst/>
                <a:uLnTx/>
                <a:uFillTx/>
                <a:latin typeface="+mj-lt"/>
                <a:ea typeface="+mn-lt"/>
                <a:cs typeface="Calibri" panose="020F0502020204030204"/>
              </a:rPr>
              <a:t>R</a:t>
            </a:r>
            <a:r>
              <a:rPr kumimoji="0" lang="da-DK" sz="4000" b="1" i="0" u="none" strike="noStrike" kern="1200" cap="none" spc="0" normalizeH="0" baseline="0" noProof="0" dirty="0">
                <a:ln>
                  <a:noFill/>
                </a:ln>
                <a:solidFill>
                  <a:schemeClr val="bg1"/>
                </a:solidFill>
                <a:effectLst/>
                <a:uLnTx/>
                <a:uFillTx/>
                <a:latin typeface="+mj-lt"/>
                <a:ea typeface="+mn-lt"/>
                <a:cs typeface="Calibri" panose="020F0502020204030204"/>
              </a:rPr>
              <a:t>elevanz von Triage-Management</a:t>
            </a:r>
          </a:p>
        </p:txBody>
      </p:sp>
      <p:grpSp>
        <p:nvGrpSpPr>
          <p:cNvPr id="9" name="Group 4">
            <a:extLst>
              <a:ext uri="{FF2B5EF4-FFF2-40B4-BE49-F238E27FC236}">
                <a16:creationId xmlns:a16="http://schemas.microsoft.com/office/drawing/2014/main" id="{AC0BBD0A-110D-48BE-A739-69E64BE5F9B4}"/>
              </a:ext>
            </a:extLst>
          </p:cNvPr>
          <p:cNvGrpSpPr/>
          <p:nvPr/>
        </p:nvGrpSpPr>
        <p:grpSpPr>
          <a:xfrm>
            <a:off x="623392" y="3019230"/>
            <a:ext cx="378334" cy="320116"/>
            <a:chOff x="0" y="0"/>
            <a:chExt cx="6350000" cy="6350000"/>
          </a:xfrm>
          <a:solidFill>
            <a:schemeClr val="bg1"/>
          </a:solidFill>
        </p:grpSpPr>
        <p:sp>
          <p:nvSpPr>
            <p:cNvPr id="10" name="Freeform 5">
              <a:extLst>
                <a:ext uri="{FF2B5EF4-FFF2-40B4-BE49-F238E27FC236}">
                  <a16:creationId xmlns:a16="http://schemas.microsoft.com/office/drawing/2014/main" id="{26380CC1-E394-4280-8460-8F09E571800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11" name="Group 6">
            <a:extLst>
              <a:ext uri="{FF2B5EF4-FFF2-40B4-BE49-F238E27FC236}">
                <a16:creationId xmlns:a16="http://schemas.microsoft.com/office/drawing/2014/main" id="{5EA4FEA9-BAE6-459F-A022-26D2C3315B46}"/>
              </a:ext>
            </a:extLst>
          </p:cNvPr>
          <p:cNvGrpSpPr>
            <a:grpSpLocks noChangeAspect="1"/>
          </p:cNvGrpSpPr>
          <p:nvPr/>
        </p:nvGrpSpPr>
        <p:grpSpPr>
          <a:xfrm>
            <a:off x="569460" y="2936189"/>
            <a:ext cx="486198" cy="486198"/>
            <a:chOff x="-2540" y="-2540"/>
            <a:chExt cx="6355080" cy="6355080"/>
          </a:xfrm>
          <a:solidFill>
            <a:schemeClr val="bg1"/>
          </a:solidFill>
        </p:grpSpPr>
        <p:sp>
          <p:nvSpPr>
            <p:cNvPr id="12" name="Freeform 7">
              <a:extLst>
                <a:ext uri="{FF2B5EF4-FFF2-40B4-BE49-F238E27FC236}">
                  <a16:creationId xmlns:a16="http://schemas.microsoft.com/office/drawing/2014/main" id="{7BD28E52-6A36-45A9-A9BD-56F69171F4C3}"/>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sp>
        <p:nvSpPr>
          <p:cNvPr id="3" name="Textfeld 2">
            <a:extLst>
              <a:ext uri="{FF2B5EF4-FFF2-40B4-BE49-F238E27FC236}">
                <a16:creationId xmlns:a16="http://schemas.microsoft.com/office/drawing/2014/main" id="{DF2280DA-766C-48E3-B510-7BD053550BFC}"/>
              </a:ext>
            </a:extLst>
          </p:cNvPr>
          <p:cNvSpPr txBox="1"/>
          <p:nvPr/>
        </p:nvSpPr>
        <p:spPr>
          <a:xfrm>
            <a:off x="1190624" y="2979964"/>
            <a:ext cx="11001375" cy="1431161"/>
          </a:xfrm>
          <a:prstGeom prst="rect">
            <a:avLst/>
          </a:prstGeom>
          <a:noFill/>
        </p:spPr>
        <p:txBody>
          <a:bodyPr wrap="square" rtlCol="0">
            <a:spAutoFit/>
          </a:bodyPr>
          <a:lstStyle/>
          <a:p>
            <a:pPr>
              <a:spcAft>
                <a:spcPts val="600"/>
              </a:spcAft>
            </a:pPr>
            <a:r>
              <a:rPr lang="en-GB" b="1" dirty="0">
                <a:solidFill>
                  <a:schemeClr val="bg1"/>
                </a:solidFill>
              </a:rPr>
              <a:t>Was?</a:t>
            </a:r>
          </a:p>
          <a:p>
            <a:pPr marL="285750" indent="-285750">
              <a:buFont typeface="Courier New" panose="02070309020205020404" pitchFamily="49" charset="0"/>
              <a:buChar char="o"/>
            </a:pPr>
            <a:r>
              <a:rPr lang="de-DE" sz="1600" dirty="0">
                <a:solidFill>
                  <a:schemeClr val="bg1"/>
                </a:solidFill>
                <a:cs typeface="Calibri Light" panose="020F0302020204030204" pitchFamily="34" charset="0"/>
              </a:rPr>
              <a:t>Einteilung der Betroffenen in </a:t>
            </a:r>
            <a:r>
              <a:rPr lang="de-DE" sz="1600" dirty="0">
                <a:solidFill>
                  <a:srgbClr val="D9325D"/>
                </a:solidFill>
                <a:cs typeface="Calibri Light" panose="020F0302020204030204" pitchFamily="34" charset="0"/>
              </a:rPr>
              <a:t>Prioritätsgruppen</a:t>
            </a:r>
            <a:r>
              <a:rPr lang="de-DE" sz="1600" dirty="0">
                <a:solidFill>
                  <a:schemeClr val="bg1"/>
                </a:solidFill>
                <a:cs typeface="Calibri Light" panose="020F0302020204030204" pitchFamily="34" charset="0"/>
              </a:rPr>
              <a:t> entsprechend ihren Bedürfnissen und den verfügbaren Ressourcen.</a:t>
            </a:r>
          </a:p>
          <a:p>
            <a:pPr marL="285750" indent="-285750">
              <a:buFont typeface="Courier New" panose="02070309020205020404" pitchFamily="49" charset="0"/>
              <a:buChar char="o"/>
            </a:pPr>
            <a:r>
              <a:rPr lang="de-DE" sz="1600" dirty="0">
                <a:solidFill>
                  <a:schemeClr val="bg1"/>
                </a:solidFill>
                <a:cs typeface="Calibri Light" panose="020F0302020204030204" pitchFamily="34" charset="0"/>
              </a:rPr>
              <a:t>Sicherstellung der </a:t>
            </a:r>
            <a:r>
              <a:rPr lang="de-DE" sz="1600" dirty="0">
                <a:solidFill>
                  <a:srgbClr val="D9325D"/>
                </a:solidFill>
                <a:cs typeface="Calibri Light" panose="020F0302020204030204" pitchFamily="34" charset="0"/>
              </a:rPr>
              <a:t>effizienten Nutzung </a:t>
            </a:r>
            <a:r>
              <a:rPr lang="de-DE" sz="1600" dirty="0">
                <a:solidFill>
                  <a:schemeClr val="bg1"/>
                </a:solidFill>
                <a:cs typeface="Calibri Light" panose="020F0302020204030204" pitchFamily="34" charset="0"/>
              </a:rPr>
              <a:t>der verfügbaren Ressourcen (z. B. Personal, Ausrüstung, Transport, medizinische Einrichtungen).</a:t>
            </a:r>
          </a:p>
        </p:txBody>
      </p:sp>
      <p:sp>
        <p:nvSpPr>
          <p:cNvPr id="23" name="Textfeld 22">
            <a:extLst>
              <a:ext uri="{FF2B5EF4-FFF2-40B4-BE49-F238E27FC236}">
                <a16:creationId xmlns:a16="http://schemas.microsoft.com/office/drawing/2014/main" id="{145B480A-0BBA-47B1-86D7-03DD03C484ED}"/>
              </a:ext>
            </a:extLst>
          </p:cNvPr>
          <p:cNvSpPr txBox="1"/>
          <p:nvPr/>
        </p:nvSpPr>
        <p:spPr>
          <a:xfrm>
            <a:off x="1190625" y="4340284"/>
            <a:ext cx="9474901" cy="1184940"/>
          </a:xfrm>
          <a:prstGeom prst="rect">
            <a:avLst/>
          </a:prstGeom>
          <a:noFill/>
        </p:spPr>
        <p:txBody>
          <a:bodyPr wrap="none" rtlCol="0">
            <a:spAutoFit/>
          </a:bodyPr>
          <a:lstStyle/>
          <a:p>
            <a:pPr>
              <a:spcAft>
                <a:spcPts val="600"/>
              </a:spcAft>
            </a:pPr>
            <a:r>
              <a:rPr lang="en-GB" b="1" dirty="0" err="1">
                <a:solidFill>
                  <a:schemeClr val="bg1"/>
                </a:solidFill>
              </a:rPr>
              <a:t>Warum</a:t>
            </a:r>
            <a:r>
              <a:rPr lang="en-GB" b="1" dirty="0">
                <a:solidFill>
                  <a:schemeClr val="bg1"/>
                </a:solidFill>
              </a:rPr>
              <a:t>?</a:t>
            </a:r>
          </a:p>
          <a:p>
            <a:pPr marL="285750" indent="-285750">
              <a:buFont typeface="Courier New" panose="02070309020205020404" pitchFamily="49" charset="0"/>
              <a:buChar char="o"/>
            </a:pPr>
            <a:r>
              <a:rPr lang="de-DE" sz="1600" dirty="0">
                <a:solidFill>
                  <a:schemeClr val="bg1"/>
                </a:solidFill>
                <a:cs typeface="Calibri Light" panose="020F0302020204030204" pitchFamily="34" charset="0"/>
              </a:rPr>
              <a:t>Geringe Wahrscheinlichkeit, aber </a:t>
            </a:r>
            <a:r>
              <a:rPr lang="de-DE" sz="1600" dirty="0">
                <a:solidFill>
                  <a:srgbClr val="D9325D"/>
                </a:solidFill>
                <a:cs typeface="Calibri Light" panose="020F0302020204030204" pitchFamily="34" charset="0"/>
              </a:rPr>
              <a:t>große Auswirkungen von Großschadenslagen</a:t>
            </a:r>
            <a:r>
              <a:rPr lang="de-DE" sz="1600" dirty="0">
                <a:solidFill>
                  <a:schemeClr val="bg1"/>
                </a:solidFill>
                <a:cs typeface="Calibri Light" panose="020F0302020204030204" pitchFamily="34" charset="0"/>
              </a:rPr>
              <a:t>/MANV.</a:t>
            </a:r>
          </a:p>
          <a:p>
            <a:pPr marL="285750" indent="-285750">
              <a:buFont typeface="Courier New" panose="02070309020205020404" pitchFamily="49" charset="0"/>
              <a:buChar char="o"/>
            </a:pPr>
            <a:r>
              <a:rPr lang="de-DE" sz="1600" dirty="0">
                <a:solidFill>
                  <a:schemeClr val="bg1"/>
                </a:solidFill>
                <a:cs typeface="Calibri Light" panose="020F0302020204030204" pitchFamily="34" charset="0"/>
              </a:rPr>
              <a:t>Beeinflusst den Umfang und die Qualität der vom EMS-System geleisteten Versorgung.</a:t>
            </a:r>
          </a:p>
          <a:p>
            <a:pPr marL="285750" indent="-285750">
              <a:buFont typeface="Courier New" panose="02070309020205020404" pitchFamily="49" charset="0"/>
              <a:buChar char="o"/>
            </a:pPr>
            <a:r>
              <a:rPr lang="de-DE" sz="1600" dirty="0">
                <a:solidFill>
                  <a:srgbClr val="D9325D"/>
                </a:solidFill>
                <a:cs typeface="Calibri Light" panose="020F0302020204030204" pitchFamily="34" charset="0"/>
              </a:rPr>
              <a:t>Reduziert die Sterblichkeit </a:t>
            </a:r>
            <a:r>
              <a:rPr lang="de-DE" sz="1600" dirty="0">
                <a:solidFill>
                  <a:schemeClr val="bg1"/>
                </a:solidFill>
                <a:cs typeface="Calibri Light" panose="020F0302020204030204" pitchFamily="34" charset="0"/>
              </a:rPr>
              <a:t>und </a:t>
            </a:r>
            <a:r>
              <a:rPr lang="de-DE" sz="1600" dirty="0">
                <a:solidFill>
                  <a:srgbClr val="D9325D"/>
                </a:solidFill>
                <a:cs typeface="Calibri Light" panose="020F0302020204030204" pitchFamily="34" charset="0"/>
              </a:rPr>
              <a:t>erhöht die Lebensqualität </a:t>
            </a:r>
            <a:r>
              <a:rPr lang="de-DE" sz="1600" dirty="0">
                <a:solidFill>
                  <a:schemeClr val="bg1"/>
                </a:solidFill>
                <a:cs typeface="Calibri Light" panose="020F0302020204030204" pitchFamily="34" charset="0"/>
              </a:rPr>
              <a:t>der Betroffenen.</a:t>
            </a:r>
            <a:endParaRPr lang="en-GB" sz="1600" dirty="0">
              <a:solidFill>
                <a:schemeClr val="bg1"/>
              </a:solidFill>
              <a:cs typeface="Calibri Light" panose="020F0302020204030204" pitchFamily="34" charset="0"/>
            </a:endParaRPr>
          </a:p>
        </p:txBody>
      </p:sp>
      <p:grpSp>
        <p:nvGrpSpPr>
          <p:cNvPr id="41" name="Group 4">
            <a:extLst>
              <a:ext uri="{FF2B5EF4-FFF2-40B4-BE49-F238E27FC236}">
                <a16:creationId xmlns:a16="http://schemas.microsoft.com/office/drawing/2014/main" id="{A22619A2-740F-432C-9FFC-A6B15BCB3BE6}"/>
              </a:ext>
            </a:extLst>
          </p:cNvPr>
          <p:cNvGrpSpPr/>
          <p:nvPr/>
        </p:nvGrpSpPr>
        <p:grpSpPr>
          <a:xfrm>
            <a:off x="622548" y="4369242"/>
            <a:ext cx="378334" cy="320116"/>
            <a:chOff x="0" y="0"/>
            <a:chExt cx="6350000" cy="6350000"/>
          </a:xfrm>
          <a:solidFill>
            <a:schemeClr val="bg1"/>
          </a:solidFill>
        </p:grpSpPr>
        <p:sp>
          <p:nvSpPr>
            <p:cNvPr id="42" name="Freeform 5">
              <a:extLst>
                <a:ext uri="{FF2B5EF4-FFF2-40B4-BE49-F238E27FC236}">
                  <a16:creationId xmlns:a16="http://schemas.microsoft.com/office/drawing/2014/main" id="{C9B66A9B-8817-45C3-86F1-5BC49D934A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43" name="Group 6">
            <a:extLst>
              <a:ext uri="{FF2B5EF4-FFF2-40B4-BE49-F238E27FC236}">
                <a16:creationId xmlns:a16="http://schemas.microsoft.com/office/drawing/2014/main" id="{9F8F2590-D177-4CA2-A1EB-53AA8CB5BDE3}"/>
              </a:ext>
            </a:extLst>
          </p:cNvPr>
          <p:cNvGrpSpPr>
            <a:grpSpLocks noChangeAspect="1"/>
          </p:cNvGrpSpPr>
          <p:nvPr/>
        </p:nvGrpSpPr>
        <p:grpSpPr>
          <a:xfrm>
            <a:off x="568616" y="4286201"/>
            <a:ext cx="486198" cy="486198"/>
            <a:chOff x="-2540" y="-2540"/>
            <a:chExt cx="6355080" cy="6355080"/>
          </a:xfrm>
          <a:solidFill>
            <a:schemeClr val="bg1"/>
          </a:solidFill>
        </p:grpSpPr>
        <p:sp>
          <p:nvSpPr>
            <p:cNvPr id="44" name="Freeform 7">
              <a:extLst>
                <a:ext uri="{FF2B5EF4-FFF2-40B4-BE49-F238E27FC236}">
                  <a16:creationId xmlns:a16="http://schemas.microsoft.com/office/drawing/2014/main" id="{5EDE7868-FBA7-4EB9-877E-164108453E21}"/>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pic>
        <p:nvPicPr>
          <p:cNvPr id="30" name="Grafik 29">
            <a:extLst>
              <a:ext uri="{FF2B5EF4-FFF2-40B4-BE49-F238E27FC236}">
                <a16:creationId xmlns:a16="http://schemas.microsoft.com/office/drawing/2014/main" id="{1C25BAF5-4CA5-46C5-856D-9AF84486BC9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8616" y="1363980"/>
            <a:ext cx="10915978" cy="1333621"/>
          </a:xfrm>
          <a:prstGeom prst="rect">
            <a:avLst/>
          </a:prstGeom>
          <a:noFill/>
          <a:ln>
            <a:noFill/>
          </a:ln>
        </p:spPr>
      </p:pic>
      <p:sp>
        <p:nvSpPr>
          <p:cNvPr id="32" name="Textfeld 31">
            <a:extLst>
              <a:ext uri="{FF2B5EF4-FFF2-40B4-BE49-F238E27FC236}">
                <a16:creationId xmlns:a16="http://schemas.microsoft.com/office/drawing/2014/main" id="{5E9E0B31-7FE6-43BE-BBAC-0AF8171B59BC}"/>
              </a:ext>
            </a:extLst>
          </p:cNvPr>
          <p:cNvSpPr txBox="1"/>
          <p:nvPr/>
        </p:nvSpPr>
        <p:spPr>
          <a:xfrm>
            <a:off x="1199481" y="5634629"/>
            <a:ext cx="11041421" cy="938719"/>
          </a:xfrm>
          <a:prstGeom prst="rect">
            <a:avLst/>
          </a:prstGeom>
          <a:noFill/>
        </p:spPr>
        <p:txBody>
          <a:bodyPr wrap="none" rtlCol="0">
            <a:spAutoFit/>
          </a:bodyPr>
          <a:lstStyle/>
          <a:p>
            <a:pPr>
              <a:spcAft>
                <a:spcPts val="600"/>
              </a:spcAft>
            </a:pPr>
            <a:r>
              <a:rPr lang="en-GB" b="1" dirty="0">
                <a:solidFill>
                  <a:schemeClr val="bg1"/>
                </a:solidFill>
              </a:rPr>
              <a:t>Trend</a:t>
            </a:r>
          </a:p>
          <a:p>
            <a:pPr marL="285750" indent="-285750">
              <a:buFont typeface="Courier New" panose="02070309020205020404" pitchFamily="49" charset="0"/>
              <a:buChar char="o"/>
            </a:pPr>
            <a:r>
              <a:rPr lang="de-DE" sz="1600" dirty="0">
                <a:solidFill>
                  <a:schemeClr val="bg1"/>
                </a:solidFill>
                <a:cs typeface="Calibri Light" panose="020F0302020204030204" pitchFamily="34" charset="0"/>
              </a:rPr>
              <a:t>Die Zahl der natürlichen und vom Menschen verursachten </a:t>
            </a:r>
            <a:r>
              <a:rPr lang="de-DE" sz="1600" dirty="0">
                <a:solidFill>
                  <a:srgbClr val="D9325D"/>
                </a:solidFill>
                <a:cs typeface="Calibri Light" panose="020F0302020204030204" pitchFamily="34" charset="0"/>
              </a:rPr>
              <a:t>Katastrophen nimmt zu</a:t>
            </a:r>
            <a:r>
              <a:rPr lang="de-DE" sz="1600" dirty="0">
                <a:solidFill>
                  <a:schemeClr val="bg1"/>
                </a:solidFill>
                <a:cs typeface="Calibri Light" panose="020F0302020204030204" pitchFamily="34" charset="0"/>
              </a:rPr>
              <a:t>.</a:t>
            </a:r>
          </a:p>
          <a:p>
            <a:pPr marL="285750" indent="-285750">
              <a:buFont typeface="Courier New" panose="02070309020205020404" pitchFamily="49" charset="0"/>
              <a:buChar char="o"/>
            </a:pPr>
            <a:r>
              <a:rPr lang="de-DE" sz="1600" dirty="0">
                <a:solidFill>
                  <a:schemeClr val="bg1"/>
                </a:solidFill>
                <a:cs typeface="Calibri Light" panose="020F0302020204030204" pitchFamily="34" charset="0"/>
              </a:rPr>
              <a:t>Risikotreiber: Klimawandel, Urbanisierung, veränderte Sicherheitslage, technologische Entwicklungen.</a:t>
            </a:r>
          </a:p>
        </p:txBody>
      </p:sp>
      <p:grpSp>
        <p:nvGrpSpPr>
          <p:cNvPr id="33" name="Group 4">
            <a:extLst>
              <a:ext uri="{FF2B5EF4-FFF2-40B4-BE49-F238E27FC236}">
                <a16:creationId xmlns:a16="http://schemas.microsoft.com/office/drawing/2014/main" id="{1ECBE899-274A-4BA2-AF71-AB918540E60C}"/>
              </a:ext>
            </a:extLst>
          </p:cNvPr>
          <p:cNvGrpSpPr/>
          <p:nvPr/>
        </p:nvGrpSpPr>
        <p:grpSpPr>
          <a:xfrm>
            <a:off x="631404" y="5663587"/>
            <a:ext cx="378334" cy="320116"/>
            <a:chOff x="0" y="0"/>
            <a:chExt cx="6350000" cy="6350000"/>
          </a:xfrm>
          <a:solidFill>
            <a:schemeClr val="bg1"/>
          </a:solidFill>
        </p:grpSpPr>
        <p:sp>
          <p:nvSpPr>
            <p:cNvPr id="35" name="Freeform 5">
              <a:extLst>
                <a:ext uri="{FF2B5EF4-FFF2-40B4-BE49-F238E27FC236}">
                  <a16:creationId xmlns:a16="http://schemas.microsoft.com/office/drawing/2014/main" id="{686579AB-990F-467A-8E84-949DAF37EC6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36" name="Group 6">
            <a:extLst>
              <a:ext uri="{FF2B5EF4-FFF2-40B4-BE49-F238E27FC236}">
                <a16:creationId xmlns:a16="http://schemas.microsoft.com/office/drawing/2014/main" id="{3A82EF8E-BC19-45B3-8024-B83E5AC217C3}"/>
              </a:ext>
            </a:extLst>
          </p:cNvPr>
          <p:cNvGrpSpPr>
            <a:grpSpLocks noChangeAspect="1"/>
          </p:cNvGrpSpPr>
          <p:nvPr/>
        </p:nvGrpSpPr>
        <p:grpSpPr>
          <a:xfrm>
            <a:off x="577472" y="5580546"/>
            <a:ext cx="486198" cy="486198"/>
            <a:chOff x="-2540" y="-2540"/>
            <a:chExt cx="6355080" cy="6355080"/>
          </a:xfrm>
          <a:solidFill>
            <a:schemeClr val="bg1"/>
          </a:solidFill>
        </p:grpSpPr>
        <p:sp>
          <p:nvSpPr>
            <p:cNvPr id="37" name="Freeform 7">
              <a:extLst>
                <a:ext uri="{FF2B5EF4-FFF2-40B4-BE49-F238E27FC236}">
                  <a16:creationId xmlns:a16="http://schemas.microsoft.com/office/drawing/2014/main" id="{3E383193-1882-4F6A-830D-87E8562C2FD4}"/>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spTree>
    <p:extLst>
      <p:ext uri="{BB962C8B-B14F-4D97-AF65-F5344CB8AC3E}">
        <p14:creationId xmlns:p14="http://schemas.microsoft.com/office/powerpoint/2010/main" val="129326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29B185FF-29FE-44F9-8F11-8BBFC1B38A52}"/>
              </a:ext>
            </a:extLst>
          </p:cNvPr>
          <p:cNvSpPr>
            <a:spLocks noGrp="1"/>
          </p:cNvSpPr>
          <p:nvPr>
            <p:ph type="body" sz="quarter" idx="10"/>
          </p:nvPr>
        </p:nvSpPr>
        <p:spPr/>
        <p:txBody>
          <a:bodyPr/>
          <a:lstStyle/>
          <a:p>
            <a:endParaRPr lang="en-GB"/>
          </a:p>
        </p:txBody>
      </p:sp>
      <p:pic>
        <p:nvPicPr>
          <p:cNvPr id="3" name="Picture 5">
            <a:extLst>
              <a:ext uri="{FF2B5EF4-FFF2-40B4-BE49-F238E27FC236}">
                <a16:creationId xmlns:a16="http://schemas.microsoft.com/office/drawing/2014/main" id="{3A082B2C-BDE7-419B-9FBD-37CF95B1F6C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92695" y="1253926"/>
            <a:ext cx="947368" cy="720000"/>
          </a:xfrm>
          <a:prstGeom prst="rect">
            <a:avLst/>
          </a:prstGeom>
        </p:spPr>
      </p:pic>
      <p:pic>
        <p:nvPicPr>
          <p:cNvPr id="4" name="Picture 5">
            <a:extLst>
              <a:ext uri="{FF2B5EF4-FFF2-40B4-BE49-F238E27FC236}">
                <a16:creationId xmlns:a16="http://schemas.microsoft.com/office/drawing/2014/main" id="{D9CD2ABA-A53F-44CF-86F1-F152FF047A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9972554" y="4814712"/>
            <a:ext cx="947368" cy="720000"/>
          </a:xfrm>
          <a:prstGeom prst="rect">
            <a:avLst/>
          </a:prstGeom>
        </p:spPr>
      </p:pic>
      <p:sp>
        <p:nvSpPr>
          <p:cNvPr id="5" name="TextBox 13">
            <a:extLst>
              <a:ext uri="{FF2B5EF4-FFF2-40B4-BE49-F238E27FC236}">
                <a16:creationId xmlns:a16="http://schemas.microsoft.com/office/drawing/2014/main" id="{E960BDA4-4575-4D09-95BF-B13248438033}"/>
              </a:ext>
            </a:extLst>
          </p:cNvPr>
          <p:cNvSpPr txBox="1"/>
          <p:nvPr/>
        </p:nvSpPr>
        <p:spPr>
          <a:xfrm>
            <a:off x="1068308" y="2164669"/>
            <a:ext cx="9952117" cy="3046988"/>
          </a:xfrm>
          <a:prstGeom prst="rect">
            <a:avLst/>
          </a:prstGeom>
          <a:noFill/>
        </p:spPr>
        <p:txBody>
          <a:bodyPr wrap="square">
            <a:spAutoFit/>
          </a:bodyPr>
          <a:lstStyle/>
          <a:p>
            <a:pPr algn="ctr"/>
            <a:r>
              <a:rPr lang="de-DE" sz="3200" b="1" i="0" u="none" strike="noStrike" baseline="0" dirty="0">
                <a:solidFill>
                  <a:schemeClr val="bg1"/>
                </a:solidFill>
                <a:cs typeface="Calibri Light" panose="020F0302020204030204" pitchFamily="34" charset="0"/>
              </a:rPr>
              <a:t>Das Hauptziel des </a:t>
            </a:r>
            <a:r>
              <a:rPr lang="de-DE" sz="3200" b="1" i="0" u="none" strike="noStrike" baseline="0" dirty="0" err="1">
                <a:solidFill>
                  <a:schemeClr val="bg1"/>
                </a:solidFill>
                <a:cs typeface="Calibri Light" panose="020F0302020204030204" pitchFamily="34" charset="0"/>
              </a:rPr>
              <a:t>iProcureSecurity</a:t>
            </a:r>
            <a:r>
              <a:rPr lang="de-DE" sz="3200" b="1" i="0" u="none" strike="noStrike" baseline="0" dirty="0">
                <a:solidFill>
                  <a:schemeClr val="bg1"/>
                </a:solidFill>
                <a:cs typeface="Calibri Light" panose="020F0302020204030204" pitchFamily="34" charset="0"/>
              </a:rPr>
              <a:t> PCP ist die Verbesserung von Triage-Szenarien durch ein flexibles Triage-Management-System. Für F&amp;E-Dienstleistungen in diesem Bereich werden 6,7 Mio. Euro zur Verfügung gestellt.</a:t>
            </a:r>
          </a:p>
        </p:txBody>
      </p:sp>
    </p:spTree>
    <p:extLst>
      <p:ext uri="{BB962C8B-B14F-4D97-AF65-F5344CB8AC3E}">
        <p14:creationId xmlns:p14="http://schemas.microsoft.com/office/powerpoint/2010/main" val="2275112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Grafik 39">
            <a:extLst>
              <a:ext uri="{FF2B5EF4-FFF2-40B4-BE49-F238E27FC236}">
                <a16:creationId xmlns:a16="http://schemas.microsoft.com/office/drawing/2014/main" id="{37F04AE0-DF96-43D0-9553-E4BF9814F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4850" y="1455068"/>
            <a:ext cx="1026561" cy="555551"/>
          </a:xfrm>
          <a:prstGeom prst="rect">
            <a:avLst/>
          </a:prstGeom>
        </p:spPr>
      </p:pic>
      <p:sp>
        <p:nvSpPr>
          <p:cNvPr id="2" name="Google Shape;391;p21">
            <a:extLst>
              <a:ext uri="{FF2B5EF4-FFF2-40B4-BE49-F238E27FC236}">
                <a16:creationId xmlns:a16="http://schemas.microsoft.com/office/drawing/2014/main" id="{EBD6429F-8335-4644-90D1-6B52590A3210}"/>
              </a:ext>
            </a:extLst>
          </p:cNvPr>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defTabSz="457200">
              <a:defRPr/>
            </a:pPr>
            <a:endParaRPr>
              <a:solidFill>
                <a:prstClr val="black"/>
              </a:solidFill>
              <a:latin typeface="Calibri"/>
            </a:endParaRPr>
          </a:p>
        </p:txBody>
      </p:sp>
      <p:pic>
        <p:nvPicPr>
          <p:cNvPr id="20" name="Picture 19">
            <a:extLst>
              <a:ext uri="{FF2B5EF4-FFF2-40B4-BE49-F238E27FC236}">
                <a16:creationId xmlns:a16="http://schemas.microsoft.com/office/drawing/2014/main" id="{99B7E5B9-068E-4902-9501-155B5F5018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sp>
        <p:nvSpPr>
          <p:cNvPr id="3" name="Google Shape;392;p21">
            <a:extLst>
              <a:ext uri="{FF2B5EF4-FFF2-40B4-BE49-F238E27FC236}">
                <a16:creationId xmlns:a16="http://schemas.microsoft.com/office/drawing/2014/main" id="{5D48FED4-F897-4F97-8530-07C232D3D119}"/>
              </a:ext>
            </a:extLst>
          </p:cNvPr>
          <p:cNvSpPr txBox="1"/>
          <p:nvPr/>
        </p:nvSpPr>
        <p:spPr>
          <a:xfrm>
            <a:off x="145664" y="529470"/>
            <a:ext cx="3254988" cy="5463034"/>
          </a:xfrm>
          <a:prstGeom prst="rect">
            <a:avLst/>
          </a:prstGeom>
          <a:noFill/>
          <a:ln>
            <a:noFill/>
          </a:ln>
        </p:spPr>
        <p:txBody>
          <a:bodyPr spcFirstLastPara="1" wrap="square" lIns="0" tIns="0" rIns="0" bIns="0" anchor="t" anchorCtr="0">
            <a:spAutoFit/>
          </a:bodyPr>
          <a:lstStyle/>
          <a:p>
            <a:pPr algn="ctr" defTabSz="457200">
              <a:spcAft>
                <a:spcPts val="1800"/>
              </a:spcAft>
              <a:defRPr/>
            </a:pPr>
            <a:r>
              <a:rPr lang="en-US" sz="6000" b="1" dirty="0">
                <a:solidFill>
                  <a:srgbClr val="70AD47"/>
                </a:solidFill>
                <a:latin typeface="+mj-lt"/>
                <a:ea typeface="Verdana"/>
                <a:cs typeface="Arial"/>
                <a:sym typeface="Arial"/>
              </a:rPr>
              <a:t>9</a:t>
            </a:r>
            <a:r>
              <a:rPr lang="en-US" sz="2800" b="1" dirty="0">
                <a:solidFill>
                  <a:srgbClr val="FFFFF6"/>
                </a:solidFill>
                <a:latin typeface="+mj-lt"/>
                <a:ea typeface="Verdana"/>
                <a:cs typeface="Arial"/>
                <a:sym typeface="Arial"/>
              </a:rPr>
              <a:t> </a:t>
            </a:r>
            <a:r>
              <a:rPr lang="en-US" sz="2800" b="1" dirty="0" err="1">
                <a:solidFill>
                  <a:srgbClr val="FFFFF6"/>
                </a:solidFill>
                <a:latin typeface="+mj-lt"/>
                <a:ea typeface="Verdana"/>
                <a:cs typeface="Arial"/>
                <a:sym typeface="Arial"/>
              </a:rPr>
              <a:t>Beschaffer</a:t>
            </a:r>
            <a:endParaRPr lang="en-US" sz="2800" b="1" dirty="0">
              <a:solidFill>
                <a:srgbClr val="FFFFF6"/>
              </a:solidFill>
              <a:latin typeface="+mj-lt"/>
              <a:ea typeface="Verdana"/>
              <a:cs typeface="Arial"/>
              <a:sym typeface="Arial"/>
            </a:endParaRPr>
          </a:p>
          <a:p>
            <a:pPr algn="ctr" defTabSz="457200">
              <a:spcAft>
                <a:spcPts val="1800"/>
              </a:spcAft>
              <a:defRPr/>
            </a:pPr>
            <a:r>
              <a:rPr lang="en-US" dirty="0" err="1">
                <a:solidFill>
                  <a:srgbClr val="FFFFF6"/>
                </a:solidFill>
                <a:latin typeface="+mj-lt"/>
                <a:ea typeface="Verdana"/>
                <a:cs typeface="Arial"/>
                <a:sym typeface="Arial"/>
              </a:rPr>
              <a:t>aus</a:t>
            </a:r>
            <a:endParaRPr lang="en-US" dirty="0">
              <a:solidFill>
                <a:srgbClr val="FFFFF6"/>
              </a:solidFill>
              <a:latin typeface="+mj-lt"/>
              <a:ea typeface="Verdana"/>
              <a:cs typeface="Arial"/>
              <a:sym typeface="Arial"/>
            </a:endParaRPr>
          </a:p>
          <a:p>
            <a:pPr algn="ctr" defTabSz="457200">
              <a:spcAft>
                <a:spcPts val="1800"/>
              </a:spcAft>
              <a:defRPr/>
            </a:pPr>
            <a:r>
              <a:rPr lang="en-US" sz="6000" b="1" dirty="0">
                <a:solidFill>
                  <a:srgbClr val="70AD47"/>
                </a:solidFill>
                <a:latin typeface="+mj-lt"/>
                <a:ea typeface="Verdana"/>
                <a:cs typeface="Arial"/>
                <a:sym typeface="Arial"/>
              </a:rPr>
              <a:t>5</a:t>
            </a:r>
            <a:r>
              <a:rPr lang="en-US" sz="2800" b="1" dirty="0">
                <a:solidFill>
                  <a:srgbClr val="FFFFF6"/>
                </a:solidFill>
                <a:latin typeface="+mj-lt"/>
                <a:ea typeface="Verdana"/>
                <a:cs typeface="Arial"/>
                <a:sym typeface="Arial"/>
              </a:rPr>
              <a:t> </a:t>
            </a:r>
            <a:r>
              <a:rPr lang="en-US" sz="2800" b="1" dirty="0" err="1">
                <a:solidFill>
                  <a:srgbClr val="FFFFF6"/>
                </a:solidFill>
                <a:latin typeface="+mj-lt"/>
                <a:ea typeface="Verdana"/>
                <a:cs typeface="Arial"/>
                <a:sym typeface="Arial"/>
              </a:rPr>
              <a:t>Ländern</a:t>
            </a:r>
            <a:endParaRPr lang="en-US" sz="2800" b="1" dirty="0">
              <a:solidFill>
                <a:srgbClr val="FFFFF6"/>
              </a:solidFill>
              <a:latin typeface="+mj-lt"/>
              <a:ea typeface="Verdana"/>
              <a:cs typeface="Arial"/>
              <a:sym typeface="Arial"/>
            </a:endParaRPr>
          </a:p>
          <a:p>
            <a:pPr algn="ctr" defTabSz="457200">
              <a:spcAft>
                <a:spcPts val="1800"/>
              </a:spcAft>
              <a:defRPr/>
            </a:pPr>
            <a:r>
              <a:rPr lang="de-DE" dirty="0">
                <a:solidFill>
                  <a:srgbClr val="FFFFF6"/>
                </a:solidFill>
                <a:latin typeface="+mj-lt"/>
                <a:ea typeface="Verdana"/>
                <a:cs typeface="Arial"/>
                <a:sym typeface="Arial"/>
              </a:rPr>
              <a:t>Verantwortlich für die präklinische Versorgung von über</a:t>
            </a:r>
          </a:p>
          <a:p>
            <a:pPr algn="ctr" defTabSz="457200">
              <a:spcAft>
                <a:spcPts val="1800"/>
              </a:spcAft>
              <a:defRPr/>
            </a:pPr>
            <a:r>
              <a:rPr lang="en-US" sz="6000" b="1" dirty="0">
                <a:solidFill>
                  <a:srgbClr val="70AD47"/>
                </a:solidFill>
                <a:latin typeface="+mj-lt"/>
                <a:ea typeface="Verdana"/>
                <a:cs typeface="Arial"/>
                <a:sym typeface="Arial"/>
              </a:rPr>
              <a:t>40</a:t>
            </a:r>
            <a:r>
              <a:rPr lang="en-US" sz="2800" b="1" dirty="0">
                <a:solidFill>
                  <a:srgbClr val="FFFFF6"/>
                </a:solidFill>
                <a:latin typeface="+mj-lt"/>
                <a:ea typeface="Verdana"/>
                <a:cs typeface="Arial"/>
                <a:sym typeface="Arial"/>
              </a:rPr>
              <a:t> </a:t>
            </a:r>
            <a:r>
              <a:rPr lang="en-US" sz="2800" b="1" dirty="0" err="1">
                <a:solidFill>
                  <a:srgbClr val="FFFFF6"/>
                </a:solidFill>
                <a:latin typeface="+mj-lt"/>
                <a:ea typeface="Verdana"/>
                <a:cs typeface="Arial"/>
                <a:sym typeface="Arial"/>
              </a:rPr>
              <a:t>Millionen</a:t>
            </a:r>
            <a:r>
              <a:rPr lang="en-US" sz="2800" b="1" dirty="0">
                <a:solidFill>
                  <a:srgbClr val="FFFFF6"/>
                </a:solidFill>
                <a:latin typeface="+mj-lt"/>
                <a:ea typeface="Verdana"/>
                <a:cs typeface="Arial"/>
                <a:sym typeface="Arial"/>
              </a:rPr>
              <a:t> Menschen</a:t>
            </a:r>
            <a:endParaRPr lang="en-US" sz="2800" b="1" dirty="0">
              <a:solidFill>
                <a:prstClr val="black"/>
              </a:solidFill>
              <a:latin typeface="+mj-lt"/>
              <a:ea typeface="Verdana"/>
              <a:cs typeface="Arial"/>
            </a:endParaRPr>
          </a:p>
        </p:txBody>
      </p:sp>
      <p:grpSp>
        <p:nvGrpSpPr>
          <p:cNvPr id="6" name="Gruppieren 5">
            <a:extLst>
              <a:ext uri="{FF2B5EF4-FFF2-40B4-BE49-F238E27FC236}">
                <a16:creationId xmlns:a16="http://schemas.microsoft.com/office/drawing/2014/main" id="{55FFF6C0-2B30-4E10-A095-8990895A9F32}"/>
              </a:ext>
            </a:extLst>
          </p:cNvPr>
          <p:cNvGrpSpPr/>
          <p:nvPr/>
        </p:nvGrpSpPr>
        <p:grpSpPr>
          <a:xfrm>
            <a:off x="3959487" y="349326"/>
            <a:ext cx="345999" cy="345999"/>
            <a:chOff x="6997962" y="1320876"/>
            <a:chExt cx="486198" cy="486198"/>
          </a:xfrm>
        </p:grpSpPr>
        <p:grpSp>
          <p:nvGrpSpPr>
            <p:cNvPr id="7" name="Group 4">
              <a:extLst>
                <a:ext uri="{FF2B5EF4-FFF2-40B4-BE49-F238E27FC236}">
                  <a16:creationId xmlns:a16="http://schemas.microsoft.com/office/drawing/2014/main" id="{A5D958DA-5567-47C5-AE3F-2946653BDC96}"/>
                </a:ext>
              </a:extLst>
            </p:cNvPr>
            <p:cNvGrpSpPr/>
            <p:nvPr/>
          </p:nvGrpSpPr>
          <p:grpSpPr>
            <a:xfrm>
              <a:off x="7051894" y="1403917"/>
              <a:ext cx="378334" cy="320116"/>
              <a:chOff x="0" y="0"/>
              <a:chExt cx="6350000" cy="6350000"/>
            </a:xfrm>
          </p:grpSpPr>
          <p:sp>
            <p:nvSpPr>
              <p:cNvPr id="8" name="Freeform 5">
                <a:extLst>
                  <a:ext uri="{FF2B5EF4-FFF2-40B4-BE49-F238E27FC236}">
                    <a16:creationId xmlns:a16="http://schemas.microsoft.com/office/drawing/2014/main" id="{6F10742D-B20E-4BCA-8054-E889338D301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solidFill>
                  <a:srgbClr val="1B456C"/>
                </a:solidFill>
              </a:ln>
            </p:spPr>
          </p:sp>
        </p:grpSp>
        <p:grpSp>
          <p:nvGrpSpPr>
            <p:cNvPr id="9" name="Group 6">
              <a:extLst>
                <a:ext uri="{FF2B5EF4-FFF2-40B4-BE49-F238E27FC236}">
                  <a16:creationId xmlns:a16="http://schemas.microsoft.com/office/drawing/2014/main" id="{59B6C116-2742-40AA-988B-CF058AA73EE1}"/>
                </a:ext>
              </a:extLst>
            </p:cNvPr>
            <p:cNvGrpSpPr>
              <a:grpSpLocks noChangeAspect="1"/>
            </p:cNvGrpSpPr>
            <p:nvPr/>
          </p:nvGrpSpPr>
          <p:grpSpPr>
            <a:xfrm>
              <a:off x="6997962" y="1320876"/>
              <a:ext cx="486198" cy="486198"/>
              <a:chOff x="-2540" y="-2540"/>
              <a:chExt cx="6355080" cy="6355080"/>
            </a:xfrm>
            <a:solidFill>
              <a:srgbClr val="1B456C"/>
            </a:solidFill>
          </p:grpSpPr>
          <p:sp>
            <p:nvSpPr>
              <p:cNvPr id="10" name="Freeform 7">
                <a:extLst>
                  <a:ext uri="{FF2B5EF4-FFF2-40B4-BE49-F238E27FC236}">
                    <a16:creationId xmlns:a16="http://schemas.microsoft.com/office/drawing/2014/main" id="{6D21D8CE-1371-480C-812D-5834A56C305A}"/>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1B456C"/>
                </a:solidFill>
              </a:ln>
            </p:spPr>
          </p:sp>
        </p:grpSp>
      </p:grpSp>
      <p:sp>
        <p:nvSpPr>
          <p:cNvPr id="12" name="TextBox 23">
            <a:extLst>
              <a:ext uri="{FF2B5EF4-FFF2-40B4-BE49-F238E27FC236}">
                <a16:creationId xmlns:a16="http://schemas.microsoft.com/office/drawing/2014/main" id="{BE0C65FC-87A2-4787-8002-4D97C577670B}"/>
              </a:ext>
            </a:extLst>
          </p:cNvPr>
          <p:cNvSpPr txBox="1"/>
          <p:nvPr/>
        </p:nvSpPr>
        <p:spPr>
          <a:xfrm>
            <a:off x="5570927" y="1637238"/>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EMPRESA PUBLICA DE EMERGENCIAS SANITARIAS (EPES) - </a:t>
            </a:r>
            <a:r>
              <a:rPr lang="en-US" sz="1200" cap="all" spc="-38" dirty="0" err="1">
                <a:solidFill>
                  <a:srgbClr val="191919"/>
                </a:solidFill>
                <a:latin typeface="+mj-lt"/>
                <a:cs typeface="Arial" panose="020B0604020202020204" pitchFamily="34" charset="0"/>
              </a:rPr>
              <a:t>Spanien</a:t>
            </a:r>
            <a:endParaRPr lang="en-US" sz="1200" cap="all" spc="-38" dirty="0">
              <a:solidFill>
                <a:srgbClr val="191919"/>
              </a:solidFill>
              <a:latin typeface="+mj-lt"/>
              <a:cs typeface="Arial" panose="020B0604020202020204" pitchFamily="34" charset="0"/>
            </a:endParaRPr>
          </a:p>
        </p:txBody>
      </p:sp>
      <p:sp>
        <p:nvSpPr>
          <p:cNvPr id="37" name="TextBox 26">
            <a:extLst>
              <a:ext uri="{FF2B5EF4-FFF2-40B4-BE49-F238E27FC236}">
                <a16:creationId xmlns:a16="http://schemas.microsoft.com/office/drawing/2014/main" id="{8A120ED5-C632-435B-B170-EA1A20554BD6}"/>
              </a:ext>
            </a:extLst>
          </p:cNvPr>
          <p:cNvSpPr txBox="1"/>
          <p:nvPr/>
        </p:nvSpPr>
        <p:spPr>
          <a:xfrm>
            <a:off x="4513652" y="451581"/>
            <a:ext cx="4500003" cy="217688"/>
          </a:xfrm>
          <a:prstGeom prst="rect">
            <a:avLst/>
          </a:prstGeom>
        </p:spPr>
        <p:txBody>
          <a:bodyPr wrap="square" lIns="0" tIns="0" rIns="0" bIns="0" rtlCol="0" anchor="t">
            <a:spAutoFit/>
          </a:bodyPr>
          <a:lstStyle/>
          <a:p>
            <a:pPr defTabSz="457200">
              <a:lnSpc>
                <a:spcPts val="1625"/>
              </a:lnSpc>
            </a:pPr>
            <a:r>
              <a:rPr lang="en-GB" sz="2400" spc="-38" dirty="0" err="1">
                <a:solidFill>
                  <a:srgbClr val="191919"/>
                </a:solidFill>
                <a:latin typeface="+mj-lt"/>
                <a:cs typeface="Arial" panose="020B0604020202020204" pitchFamily="34" charset="0"/>
              </a:rPr>
              <a:t>Beschaffer-Organisationen</a:t>
            </a:r>
            <a:endParaRPr lang="en-GB" sz="2400" spc="-38" dirty="0">
              <a:solidFill>
                <a:srgbClr val="191919"/>
              </a:solidFill>
              <a:latin typeface="+mj-lt"/>
              <a:cs typeface="Arial" panose="020B0604020202020204" pitchFamily="34" charset="0"/>
            </a:endParaRPr>
          </a:p>
        </p:txBody>
      </p:sp>
      <p:sp>
        <p:nvSpPr>
          <p:cNvPr id="41" name="TextBox 23">
            <a:extLst>
              <a:ext uri="{FF2B5EF4-FFF2-40B4-BE49-F238E27FC236}">
                <a16:creationId xmlns:a16="http://schemas.microsoft.com/office/drawing/2014/main" id="{6CC9F4D0-D62A-43E0-B527-B459EF0BB7F4}"/>
              </a:ext>
            </a:extLst>
          </p:cNvPr>
          <p:cNvSpPr txBox="1"/>
          <p:nvPr/>
        </p:nvSpPr>
        <p:spPr>
          <a:xfrm>
            <a:off x="5570927" y="2208738"/>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SERVICIO MADRILENO DE SALUD (SERMAS) - </a:t>
            </a:r>
            <a:r>
              <a:rPr lang="en-US" sz="1200" cap="all" spc="-38" dirty="0" err="1">
                <a:solidFill>
                  <a:srgbClr val="191919"/>
                </a:solidFill>
                <a:latin typeface="+mj-lt"/>
                <a:cs typeface="Arial" panose="020B0604020202020204" pitchFamily="34" charset="0"/>
              </a:rPr>
              <a:t>Spanien</a:t>
            </a:r>
            <a:endParaRPr lang="en-US" sz="1200" cap="all" spc="-38" dirty="0">
              <a:solidFill>
                <a:srgbClr val="191919"/>
              </a:solidFill>
              <a:latin typeface="+mj-lt"/>
              <a:cs typeface="Arial" panose="020B0604020202020204" pitchFamily="34" charset="0"/>
            </a:endParaRPr>
          </a:p>
        </p:txBody>
      </p:sp>
      <p:pic>
        <p:nvPicPr>
          <p:cNvPr id="43" name="Grafik 42">
            <a:extLst>
              <a:ext uri="{FF2B5EF4-FFF2-40B4-BE49-F238E27FC236}">
                <a16:creationId xmlns:a16="http://schemas.microsoft.com/office/drawing/2014/main" id="{20A35ABE-D2A0-4BB9-9DA9-EA153A4163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1241" y="2109938"/>
            <a:ext cx="840009" cy="454593"/>
          </a:xfrm>
          <a:prstGeom prst="rect">
            <a:avLst/>
          </a:prstGeom>
        </p:spPr>
      </p:pic>
      <p:pic>
        <p:nvPicPr>
          <p:cNvPr id="45" name="Grafik 44">
            <a:extLst>
              <a:ext uri="{FF2B5EF4-FFF2-40B4-BE49-F238E27FC236}">
                <a16:creationId xmlns:a16="http://schemas.microsoft.com/office/drawing/2014/main" id="{2A148B74-5A2C-45C4-870D-24C3C6A16F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8758" y="2653539"/>
            <a:ext cx="957702" cy="518286"/>
          </a:xfrm>
          <a:prstGeom prst="rect">
            <a:avLst/>
          </a:prstGeom>
        </p:spPr>
      </p:pic>
      <p:sp>
        <p:nvSpPr>
          <p:cNvPr id="46" name="TextBox 23">
            <a:extLst>
              <a:ext uri="{FF2B5EF4-FFF2-40B4-BE49-F238E27FC236}">
                <a16:creationId xmlns:a16="http://schemas.microsoft.com/office/drawing/2014/main" id="{3FFEF989-9526-42AE-B69E-E6BD22532AF6}"/>
              </a:ext>
            </a:extLst>
          </p:cNvPr>
          <p:cNvSpPr txBox="1"/>
          <p:nvPr/>
        </p:nvSpPr>
        <p:spPr>
          <a:xfrm>
            <a:off x="5570927" y="2751663"/>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OSTERREICHISCHES ROTES KREUZ (ARC) - </a:t>
            </a:r>
            <a:r>
              <a:rPr lang="en-US" sz="1200" cap="all" spc="-38" dirty="0" err="1">
                <a:solidFill>
                  <a:srgbClr val="191919"/>
                </a:solidFill>
                <a:latin typeface="+mj-lt"/>
                <a:cs typeface="Arial" panose="020B0604020202020204" pitchFamily="34" charset="0"/>
              </a:rPr>
              <a:t>Österreich</a:t>
            </a:r>
            <a:endParaRPr lang="en-US" sz="1200" cap="all" spc="-38" dirty="0">
              <a:solidFill>
                <a:srgbClr val="191919"/>
              </a:solidFill>
              <a:latin typeface="+mj-lt"/>
              <a:cs typeface="Arial" panose="020B0604020202020204" pitchFamily="34" charset="0"/>
            </a:endParaRPr>
          </a:p>
        </p:txBody>
      </p:sp>
      <p:pic>
        <p:nvPicPr>
          <p:cNvPr id="48" name="Grafik 47" descr="Ein Bild, das Text enthält.&#10;&#10;Automatisch generierte Beschreibung">
            <a:extLst>
              <a:ext uri="{FF2B5EF4-FFF2-40B4-BE49-F238E27FC236}">
                <a16:creationId xmlns:a16="http://schemas.microsoft.com/office/drawing/2014/main" id="{AD7E2447-EC91-4E35-B2C4-A22AA36B8C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17238" y="3291457"/>
            <a:ext cx="805502" cy="435919"/>
          </a:xfrm>
          <a:prstGeom prst="rect">
            <a:avLst/>
          </a:prstGeom>
        </p:spPr>
      </p:pic>
      <p:sp>
        <p:nvSpPr>
          <p:cNvPr id="49" name="TextBox 23">
            <a:extLst>
              <a:ext uri="{FF2B5EF4-FFF2-40B4-BE49-F238E27FC236}">
                <a16:creationId xmlns:a16="http://schemas.microsoft.com/office/drawing/2014/main" id="{DE5697C3-DC3D-43F1-8F0F-6E815A6276B1}"/>
              </a:ext>
            </a:extLst>
          </p:cNvPr>
          <p:cNvSpPr txBox="1"/>
          <p:nvPr/>
        </p:nvSpPr>
        <p:spPr>
          <a:xfrm>
            <a:off x="5570927" y="3370788"/>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AGENZIA REGIONALE EMERGENZA URGENZA (AREU) - </a:t>
            </a:r>
            <a:r>
              <a:rPr lang="en-US" sz="1200" cap="all" spc="-38" dirty="0" err="1">
                <a:solidFill>
                  <a:srgbClr val="191919"/>
                </a:solidFill>
                <a:latin typeface="+mj-lt"/>
                <a:cs typeface="Arial" panose="020B0604020202020204" pitchFamily="34" charset="0"/>
              </a:rPr>
              <a:t>Italien</a:t>
            </a:r>
            <a:endParaRPr lang="en-US" sz="1200" cap="all" spc="-38" dirty="0">
              <a:solidFill>
                <a:srgbClr val="191919"/>
              </a:solidFill>
              <a:latin typeface="+mj-lt"/>
              <a:cs typeface="Arial" panose="020B0604020202020204" pitchFamily="34" charset="0"/>
            </a:endParaRPr>
          </a:p>
        </p:txBody>
      </p:sp>
      <p:pic>
        <p:nvPicPr>
          <p:cNvPr id="51" name="Grafik 50">
            <a:extLst>
              <a:ext uri="{FF2B5EF4-FFF2-40B4-BE49-F238E27FC236}">
                <a16:creationId xmlns:a16="http://schemas.microsoft.com/office/drawing/2014/main" id="{39D8217B-18D3-4A84-BAF9-DAA25072AA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67807" y="3854473"/>
            <a:ext cx="903451" cy="488927"/>
          </a:xfrm>
          <a:prstGeom prst="rect">
            <a:avLst/>
          </a:prstGeom>
        </p:spPr>
      </p:pic>
      <p:sp>
        <p:nvSpPr>
          <p:cNvPr id="52" name="TextBox 23">
            <a:extLst>
              <a:ext uri="{FF2B5EF4-FFF2-40B4-BE49-F238E27FC236}">
                <a16:creationId xmlns:a16="http://schemas.microsoft.com/office/drawing/2014/main" id="{BDB3EFE9-914B-484D-AF82-9F5EF66DA3B2}"/>
              </a:ext>
            </a:extLst>
          </p:cNvPr>
          <p:cNvSpPr txBox="1"/>
          <p:nvPr/>
        </p:nvSpPr>
        <p:spPr>
          <a:xfrm>
            <a:off x="5570927" y="3999438"/>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AZIENDA SANITARIA LOCALE BENEVENTO (ASLBN) - </a:t>
            </a:r>
            <a:r>
              <a:rPr lang="en-US" sz="1200" cap="all" spc="-38" dirty="0" err="1">
                <a:solidFill>
                  <a:srgbClr val="191919"/>
                </a:solidFill>
                <a:latin typeface="+mj-lt"/>
                <a:cs typeface="Arial" panose="020B0604020202020204" pitchFamily="34" charset="0"/>
              </a:rPr>
              <a:t>Italien</a:t>
            </a:r>
            <a:endParaRPr lang="en-US" sz="1200" cap="all" spc="-38" dirty="0">
              <a:solidFill>
                <a:srgbClr val="191919"/>
              </a:solidFill>
              <a:latin typeface="+mj-lt"/>
              <a:cs typeface="Arial" panose="020B0604020202020204" pitchFamily="34" charset="0"/>
            </a:endParaRPr>
          </a:p>
        </p:txBody>
      </p:sp>
      <p:pic>
        <p:nvPicPr>
          <p:cNvPr id="54" name="Grafik 53">
            <a:extLst>
              <a:ext uri="{FF2B5EF4-FFF2-40B4-BE49-F238E27FC236}">
                <a16:creationId xmlns:a16="http://schemas.microsoft.com/office/drawing/2014/main" id="{53FF9810-F284-4DB0-BF9C-C1020DE4EB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24351" y="4448175"/>
            <a:ext cx="968030" cy="523875"/>
          </a:xfrm>
          <a:prstGeom prst="rect">
            <a:avLst/>
          </a:prstGeom>
        </p:spPr>
      </p:pic>
      <p:sp>
        <p:nvSpPr>
          <p:cNvPr id="55" name="TextBox 23">
            <a:extLst>
              <a:ext uri="{FF2B5EF4-FFF2-40B4-BE49-F238E27FC236}">
                <a16:creationId xmlns:a16="http://schemas.microsoft.com/office/drawing/2014/main" id="{8EE874BB-23DB-4343-BF45-CA72FE01255B}"/>
              </a:ext>
            </a:extLst>
          </p:cNvPr>
          <p:cNvSpPr txBox="1"/>
          <p:nvPr/>
        </p:nvSpPr>
        <p:spPr>
          <a:xfrm>
            <a:off x="5570927" y="4666188"/>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ELLINIKOS ERYTHROS STAVROS (HRC) - </a:t>
            </a:r>
            <a:r>
              <a:rPr lang="en-US" sz="1200" cap="all" spc="-38" dirty="0" err="1">
                <a:solidFill>
                  <a:srgbClr val="191919"/>
                </a:solidFill>
                <a:latin typeface="+mj-lt"/>
                <a:cs typeface="Arial" panose="020B0604020202020204" pitchFamily="34" charset="0"/>
              </a:rPr>
              <a:t>Griechenland</a:t>
            </a:r>
            <a:endParaRPr lang="en-US" sz="1200" cap="all" spc="-38" dirty="0">
              <a:solidFill>
                <a:srgbClr val="191919"/>
              </a:solidFill>
              <a:latin typeface="+mj-lt"/>
              <a:cs typeface="Arial" panose="020B0604020202020204" pitchFamily="34" charset="0"/>
            </a:endParaRPr>
          </a:p>
        </p:txBody>
      </p:sp>
      <p:pic>
        <p:nvPicPr>
          <p:cNvPr id="57" name="Grafik 56">
            <a:extLst>
              <a:ext uri="{FF2B5EF4-FFF2-40B4-BE49-F238E27FC236}">
                <a16:creationId xmlns:a16="http://schemas.microsoft.com/office/drawing/2014/main" id="{4940E7C2-8836-4A77-9961-636E961BB55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92735" y="5045148"/>
            <a:ext cx="1069840" cy="578972"/>
          </a:xfrm>
          <a:prstGeom prst="rect">
            <a:avLst/>
          </a:prstGeom>
        </p:spPr>
      </p:pic>
      <p:sp>
        <p:nvSpPr>
          <p:cNvPr id="58" name="TextBox 23">
            <a:extLst>
              <a:ext uri="{FF2B5EF4-FFF2-40B4-BE49-F238E27FC236}">
                <a16:creationId xmlns:a16="http://schemas.microsoft.com/office/drawing/2014/main" id="{B2761317-B9AA-46B1-ACAF-A76F532CCFDD}"/>
              </a:ext>
            </a:extLst>
          </p:cNvPr>
          <p:cNvSpPr txBox="1"/>
          <p:nvPr/>
        </p:nvSpPr>
        <p:spPr>
          <a:xfrm>
            <a:off x="5570927" y="5275788"/>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ETHINKO KENTRO AMESIS VOITHEIAS (EKAB) - </a:t>
            </a:r>
            <a:r>
              <a:rPr lang="en-US" sz="1200" cap="all" spc="-38" dirty="0" err="1">
                <a:solidFill>
                  <a:srgbClr val="191919"/>
                </a:solidFill>
                <a:latin typeface="+mj-lt"/>
                <a:cs typeface="Arial" panose="020B0604020202020204" pitchFamily="34" charset="0"/>
              </a:rPr>
              <a:t>Griechenland</a:t>
            </a:r>
            <a:endParaRPr lang="en-US" sz="1200" cap="all" spc="-38" dirty="0">
              <a:solidFill>
                <a:srgbClr val="191919"/>
              </a:solidFill>
              <a:latin typeface="+mj-lt"/>
              <a:cs typeface="Arial" panose="020B0604020202020204" pitchFamily="34" charset="0"/>
            </a:endParaRPr>
          </a:p>
        </p:txBody>
      </p:sp>
      <p:pic>
        <p:nvPicPr>
          <p:cNvPr id="61" name="Grafik 60">
            <a:extLst>
              <a:ext uri="{FF2B5EF4-FFF2-40B4-BE49-F238E27FC236}">
                <a16:creationId xmlns:a16="http://schemas.microsoft.com/office/drawing/2014/main" id="{E58A2AB0-585C-44F7-B809-1768206DAED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76725" y="5731024"/>
            <a:ext cx="1114425" cy="603101"/>
          </a:xfrm>
          <a:prstGeom prst="rect">
            <a:avLst/>
          </a:prstGeom>
        </p:spPr>
      </p:pic>
      <p:sp>
        <p:nvSpPr>
          <p:cNvPr id="64" name="TextBox 23">
            <a:extLst>
              <a:ext uri="{FF2B5EF4-FFF2-40B4-BE49-F238E27FC236}">
                <a16:creationId xmlns:a16="http://schemas.microsoft.com/office/drawing/2014/main" id="{13ABF159-377E-4580-8CC5-E9E0EDCA6603}"/>
              </a:ext>
            </a:extLst>
          </p:cNvPr>
          <p:cNvSpPr txBox="1"/>
          <p:nvPr/>
        </p:nvSpPr>
        <p:spPr>
          <a:xfrm>
            <a:off x="5570927" y="5904438"/>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IZMIR BUYUKSEHIR BELEDIYESI (IBB) - </a:t>
            </a:r>
            <a:r>
              <a:rPr lang="en-US" sz="1200" cap="all" spc="-38" dirty="0" err="1">
                <a:solidFill>
                  <a:srgbClr val="191919"/>
                </a:solidFill>
                <a:latin typeface="+mj-lt"/>
                <a:cs typeface="Arial" panose="020B0604020202020204" pitchFamily="34" charset="0"/>
              </a:rPr>
              <a:t>Türkei</a:t>
            </a:r>
            <a:endParaRPr lang="en-US" sz="1200" cap="all" spc="-38" dirty="0">
              <a:solidFill>
                <a:srgbClr val="191919"/>
              </a:solidFill>
              <a:latin typeface="+mj-lt"/>
              <a:cs typeface="Arial" panose="020B0604020202020204" pitchFamily="34" charset="0"/>
            </a:endParaRPr>
          </a:p>
        </p:txBody>
      </p:sp>
      <p:pic>
        <p:nvPicPr>
          <p:cNvPr id="66" name="Grafik 65">
            <a:extLst>
              <a:ext uri="{FF2B5EF4-FFF2-40B4-BE49-F238E27FC236}">
                <a16:creationId xmlns:a16="http://schemas.microsoft.com/office/drawing/2014/main" id="{143DCA7F-7368-4AB6-B7C3-1DF84010B9B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39816" y="821854"/>
            <a:ext cx="847725" cy="458769"/>
          </a:xfrm>
          <a:prstGeom prst="rect">
            <a:avLst/>
          </a:prstGeom>
        </p:spPr>
      </p:pic>
      <p:sp>
        <p:nvSpPr>
          <p:cNvPr id="67" name="TextBox 23">
            <a:extLst>
              <a:ext uri="{FF2B5EF4-FFF2-40B4-BE49-F238E27FC236}">
                <a16:creationId xmlns:a16="http://schemas.microsoft.com/office/drawing/2014/main" id="{9B3D5C07-A13A-49C3-AD13-0FD0EB000FC4}"/>
              </a:ext>
            </a:extLst>
          </p:cNvPr>
          <p:cNvSpPr txBox="1"/>
          <p:nvPr/>
        </p:nvSpPr>
        <p:spPr>
          <a:xfrm>
            <a:off x="5570927" y="948809"/>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KENTRO MELETON ASFALEIAS (KEMEA) – </a:t>
            </a:r>
            <a:r>
              <a:rPr lang="en-US" sz="1200" cap="all" spc="-38" dirty="0" err="1">
                <a:solidFill>
                  <a:srgbClr val="191919"/>
                </a:solidFill>
                <a:latin typeface="+mj-lt"/>
                <a:cs typeface="Arial" panose="020B0604020202020204" pitchFamily="34" charset="0"/>
              </a:rPr>
              <a:t>Griechenland</a:t>
            </a:r>
            <a:r>
              <a:rPr lang="en-US" sz="1200" spc="-38" dirty="0">
                <a:solidFill>
                  <a:srgbClr val="191919"/>
                </a:solidFill>
                <a:latin typeface="+mj-lt"/>
                <a:cs typeface="Arial" panose="020B0604020202020204" pitchFamily="34" charset="0"/>
              </a:rPr>
              <a:t> </a:t>
            </a:r>
            <a:r>
              <a:rPr lang="de-DE" sz="1200" spc="-38" dirty="0">
                <a:solidFill>
                  <a:srgbClr val="191919"/>
                </a:solidFill>
                <a:latin typeface="+mj-lt"/>
                <a:cs typeface="Arial" panose="020B0604020202020204" pitchFamily="34" charset="0"/>
              </a:rPr>
              <a:t>*</a:t>
            </a:r>
            <a:endParaRPr lang="en-US" sz="1200" spc="-38" dirty="0">
              <a:solidFill>
                <a:srgbClr val="191919"/>
              </a:solidFill>
              <a:latin typeface="+mj-lt"/>
              <a:cs typeface="Arial" panose="020B0604020202020204" pitchFamily="34" charset="0"/>
            </a:endParaRPr>
          </a:p>
        </p:txBody>
      </p:sp>
      <p:sp>
        <p:nvSpPr>
          <p:cNvPr id="68" name="Textfeld 67">
            <a:extLst>
              <a:ext uri="{FF2B5EF4-FFF2-40B4-BE49-F238E27FC236}">
                <a16:creationId xmlns:a16="http://schemas.microsoft.com/office/drawing/2014/main" id="{AD9D861C-531F-45F6-8D30-82E58F08EFDF}"/>
              </a:ext>
            </a:extLst>
          </p:cNvPr>
          <p:cNvSpPr txBox="1"/>
          <p:nvPr/>
        </p:nvSpPr>
        <p:spPr>
          <a:xfrm>
            <a:off x="114300" y="6505575"/>
            <a:ext cx="1710725" cy="253916"/>
          </a:xfrm>
          <a:prstGeom prst="rect">
            <a:avLst/>
          </a:prstGeom>
          <a:noFill/>
        </p:spPr>
        <p:txBody>
          <a:bodyPr wrap="none" rtlCol="0">
            <a:spAutoFit/>
          </a:bodyPr>
          <a:lstStyle/>
          <a:p>
            <a:r>
              <a:rPr lang="en-GB" sz="1050" dirty="0">
                <a:solidFill>
                  <a:schemeClr val="bg1"/>
                </a:solidFill>
                <a:latin typeface="+mj-lt"/>
              </a:rPr>
              <a:t>* </a:t>
            </a:r>
            <a:r>
              <a:rPr lang="en-GB" sz="1050" dirty="0" err="1">
                <a:solidFill>
                  <a:schemeClr val="bg1"/>
                </a:solidFill>
                <a:latin typeface="+mj-lt"/>
              </a:rPr>
              <a:t>Leitender</a:t>
            </a:r>
            <a:r>
              <a:rPr lang="en-GB" sz="1050" dirty="0">
                <a:solidFill>
                  <a:schemeClr val="bg1"/>
                </a:solidFill>
                <a:latin typeface="+mj-lt"/>
              </a:rPr>
              <a:t> </a:t>
            </a:r>
            <a:r>
              <a:rPr lang="en-GB" sz="1050" dirty="0" err="1">
                <a:solidFill>
                  <a:schemeClr val="bg1"/>
                </a:solidFill>
                <a:latin typeface="+mj-lt"/>
              </a:rPr>
              <a:t>Beschaffer</a:t>
            </a:r>
            <a:endParaRPr lang="en-GB" sz="1050" dirty="0">
              <a:solidFill>
                <a:schemeClr val="bg1"/>
              </a:solidFill>
              <a:latin typeface="+mj-lt"/>
            </a:endParaRPr>
          </a:p>
        </p:txBody>
      </p:sp>
    </p:spTree>
    <p:extLst>
      <p:ext uri="{BB962C8B-B14F-4D97-AF65-F5344CB8AC3E}">
        <p14:creationId xmlns:p14="http://schemas.microsoft.com/office/powerpoint/2010/main" val="3471365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9A94BF9E-837A-4C45-BB0F-D142F9AF70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1784" y="1881783"/>
            <a:ext cx="1443245" cy="781050"/>
          </a:xfrm>
          <a:prstGeom prst="rect">
            <a:avLst/>
          </a:prstGeom>
        </p:spPr>
      </p:pic>
      <p:sp>
        <p:nvSpPr>
          <p:cNvPr id="2" name="Google Shape;391;p21">
            <a:extLst>
              <a:ext uri="{FF2B5EF4-FFF2-40B4-BE49-F238E27FC236}">
                <a16:creationId xmlns:a16="http://schemas.microsoft.com/office/drawing/2014/main" id="{EBD6429F-8335-4644-90D1-6B52590A3210}"/>
              </a:ext>
            </a:extLst>
          </p:cNvPr>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defTabSz="457200">
              <a:defRPr/>
            </a:pPr>
            <a:endParaRPr>
              <a:solidFill>
                <a:prstClr val="black"/>
              </a:solidFill>
              <a:latin typeface="Calibri"/>
            </a:endParaRPr>
          </a:p>
        </p:txBody>
      </p:sp>
      <p:pic>
        <p:nvPicPr>
          <p:cNvPr id="20" name="Picture 19">
            <a:extLst>
              <a:ext uri="{FF2B5EF4-FFF2-40B4-BE49-F238E27FC236}">
                <a16:creationId xmlns:a16="http://schemas.microsoft.com/office/drawing/2014/main" id="{99B7E5B9-068E-4902-9501-155B5F5018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sp>
        <p:nvSpPr>
          <p:cNvPr id="3" name="Google Shape;392;p21">
            <a:extLst>
              <a:ext uri="{FF2B5EF4-FFF2-40B4-BE49-F238E27FC236}">
                <a16:creationId xmlns:a16="http://schemas.microsoft.com/office/drawing/2014/main" id="{5D48FED4-F897-4F97-8530-07C232D3D119}"/>
              </a:ext>
            </a:extLst>
          </p:cNvPr>
          <p:cNvSpPr txBox="1"/>
          <p:nvPr/>
        </p:nvSpPr>
        <p:spPr>
          <a:xfrm>
            <a:off x="145664" y="529470"/>
            <a:ext cx="3254988" cy="6109365"/>
          </a:xfrm>
          <a:prstGeom prst="rect">
            <a:avLst/>
          </a:prstGeom>
          <a:noFill/>
          <a:ln>
            <a:noFill/>
          </a:ln>
        </p:spPr>
        <p:txBody>
          <a:bodyPr spcFirstLastPara="1" wrap="square" lIns="0" tIns="0" rIns="0" bIns="0" anchor="t" anchorCtr="0">
            <a:spAutoFit/>
          </a:bodyPr>
          <a:lstStyle/>
          <a:p>
            <a:pPr algn="ctr" defTabSz="457200">
              <a:spcAft>
                <a:spcPts val="1800"/>
              </a:spcAft>
              <a:defRPr/>
            </a:pPr>
            <a:r>
              <a:rPr lang="en-US" sz="6000" b="1" dirty="0">
                <a:solidFill>
                  <a:srgbClr val="70AD47"/>
                </a:solidFill>
                <a:latin typeface="+mj-lt"/>
                <a:ea typeface="Verdana"/>
                <a:cs typeface="Arial"/>
                <a:sym typeface="Arial"/>
              </a:rPr>
              <a:t>12</a:t>
            </a:r>
            <a:r>
              <a:rPr lang="en-US" sz="2800" b="1" dirty="0">
                <a:solidFill>
                  <a:srgbClr val="FFFFF6"/>
                </a:solidFill>
                <a:latin typeface="+mj-lt"/>
                <a:ea typeface="Verdana"/>
                <a:cs typeface="Arial"/>
                <a:sym typeface="Arial"/>
              </a:rPr>
              <a:t> Partner</a:t>
            </a:r>
          </a:p>
          <a:p>
            <a:pPr algn="ctr" defTabSz="457200">
              <a:defRPr/>
            </a:pPr>
            <a:r>
              <a:rPr lang="en-US" dirty="0" err="1">
                <a:solidFill>
                  <a:srgbClr val="FFFFF6"/>
                </a:solidFill>
                <a:latin typeface="+mj-lt"/>
                <a:ea typeface="Verdana"/>
                <a:cs typeface="Arial"/>
                <a:sym typeface="Arial"/>
              </a:rPr>
              <a:t>aus</a:t>
            </a:r>
            <a:endParaRPr lang="en-US" dirty="0">
              <a:solidFill>
                <a:srgbClr val="FFFFF6"/>
              </a:solidFill>
              <a:latin typeface="+mj-lt"/>
              <a:ea typeface="Verdana"/>
              <a:cs typeface="Arial"/>
              <a:sym typeface="Arial"/>
            </a:endParaRPr>
          </a:p>
          <a:p>
            <a:pPr algn="ctr" defTabSz="457200">
              <a:spcAft>
                <a:spcPts val="1200"/>
              </a:spcAft>
              <a:defRPr/>
            </a:pPr>
            <a:r>
              <a:rPr lang="en-US" sz="6000" b="1" dirty="0">
                <a:solidFill>
                  <a:srgbClr val="70AD47"/>
                </a:solidFill>
                <a:latin typeface="+mj-lt"/>
                <a:ea typeface="Verdana"/>
                <a:cs typeface="Arial"/>
                <a:sym typeface="Arial"/>
              </a:rPr>
              <a:t>6</a:t>
            </a:r>
            <a:r>
              <a:rPr lang="en-US" sz="2800" b="1" dirty="0">
                <a:solidFill>
                  <a:srgbClr val="FFFFF6"/>
                </a:solidFill>
                <a:latin typeface="+mj-lt"/>
                <a:ea typeface="Verdana"/>
                <a:cs typeface="Arial"/>
                <a:sym typeface="Arial"/>
              </a:rPr>
              <a:t> </a:t>
            </a:r>
            <a:r>
              <a:rPr lang="en-US" sz="2800" b="1" dirty="0" err="1">
                <a:solidFill>
                  <a:srgbClr val="FFFFF6"/>
                </a:solidFill>
                <a:latin typeface="+mj-lt"/>
                <a:ea typeface="Verdana"/>
                <a:cs typeface="Arial"/>
                <a:sym typeface="Arial"/>
              </a:rPr>
              <a:t>Ländern</a:t>
            </a:r>
            <a:endParaRPr lang="en-US" sz="2800" b="1" dirty="0">
              <a:solidFill>
                <a:srgbClr val="FFFFF6"/>
              </a:solidFill>
              <a:latin typeface="+mj-lt"/>
              <a:ea typeface="Verdana"/>
              <a:cs typeface="Arial"/>
              <a:sym typeface="Arial"/>
            </a:endParaRPr>
          </a:p>
          <a:p>
            <a:pPr algn="ctr" defTabSz="457200">
              <a:spcAft>
                <a:spcPts val="1800"/>
              </a:spcAft>
              <a:defRPr/>
            </a:pPr>
            <a:r>
              <a:rPr lang="en-US" sz="6000" b="1" dirty="0">
                <a:solidFill>
                  <a:srgbClr val="70AD47"/>
                </a:solidFill>
                <a:latin typeface="+mj-lt"/>
                <a:ea typeface="Verdana"/>
                <a:cs typeface="Arial"/>
                <a:sym typeface="Arial"/>
              </a:rPr>
              <a:t>10  </a:t>
            </a:r>
            <a:r>
              <a:rPr lang="en-US" sz="2800" b="1" dirty="0">
                <a:solidFill>
                  <a:srgbClr val="FFFFF6"/>
                </a:solidFill>
                <a:latin typeface="+mj-lt"/>
                <a:ea typeface="Verdana"/>
                <a:cs typeface="Arial"/>
                <a:sym typeface="Arial"/>
              </a:rPr>
              <a:t>  </a:t>
            </a:r>
            <a:r>
              <a:rPr lang="en-US" sz="2800" b="1" dirty="0" err="1">
                <a:solidFill>
                  <a:srgbClr val="FFFFF6"/>
                </a:solidFill>
                <a:latin typeface="+mj-lt"/>
                <a:ea typeface="Verdana"/>
                <a:cs typeface="Arial"/>
                <a:sym typeface="Arial"/>
              </a:rPr>
              <a:t>Beiräte</a:t>
            </a:r>
            <a:endParaRPr lang="en-US" sz="2800" b="1" dirty="0">
              <a:solidFill>
                <a:srgbClr val="FFFFF6"/>
              </a:solidFill>
              <a:latin typeface="+mj-lt"/>
              <a:ea typeface="Verdana"/>
              <a:cs typeface="Arial"/>
              <a:sym typeface="Arial"/>
            </a:endParaRPr>
          </a:p>
          <a:p>
            <a:pPr algn="ctr" defTabSz="457200">
              <a:spcAft>
                <a:spcPts val="1800"/>
              </a:spcAft>
              <a:defRPr/>
            </a:pPr>
            <a:r>
              <a:rPr lang="en-US" sz="6000" b="1" dirty="0">
                <a:solidFill>
                  <a:srgbClr val="70AD47"/>
                </a:solidFill>
                <a:latin typeface="+mj-lt"/>
                <a:ea typeface="Verdana"/>
                <a:cs typeface="Arial"/>
                <a:sym typeface="Arial"/>
              </a:rPr>
              <a:t>160+</a:t>
            </a:r>
            <a:r>
              <a:rPr lang="en-US" sz="2800" b="1" dirty="0">
                <a:solidFill>
                  <a:srgbClr val="FFFFF6"/>
                </a:solidFill>
                <a:latin typeface="+mj-lt"/>
                <a:ea typeface="Verdana"/>
                <a:cs typeface="Arial"/>
                <a:sym typeface="Arial"/>
              </a:rPr>
              <a:t> EMS </a:t>
            </a:r>
            <a:r>
              <a:rPr lang="en-US" sz="2800" b="1" dirty="0" err="1">
                <a:solidFill>
                  <a:srgbClr val="FFFFF6"/>
                </a:solidFill>
                <a:latin typeface="+mj-lt"/>
                <a:ea typeface="Verdana"/>
                <a:cs typeface="Arial"/>
                <a:sym typeface="Arial"/>
              </a:rPr>
              <a:t>Netzwerk-Mitglieder</a:t>
            </a:r>
            <a:endParaRPr lang="en-US" sz="2800" b="1" dirty="0">
              <a:solidFill>
                <a:prstClr val="black"/>
              </a:solidFill>
              <a:latin typeface="+mj-lt"/>
              <a:ea typeface="Verdana"/>
              <a:cs typeface="Arial"/>
            </a:endParaRPr>
          </a:p>
        </p:txBody>
      </p:sp>
      <p:grpSp>
        <p:nvGrpSpPr>
          <p:cNvPr id="6" name="Gruppieren 5">
            <a:extLst>
              <a:ext uri="{FF2B5EF4-FFF2-40B4-BE49-F238E27FC236}">
                <a16:creationId xmlns:a16="http://schemas.microsoft.com/office/drawing/2014/main" id="{55FFF6C0-2B30-4E10-A095-8990895A9F32}"/>
              </a:ext>
            </a:extLst>
          </p:cNvPr>
          <p:cNvGrpSpPr/>
          <p:nvPr/>
        </p:nvGrpSpPr>
        <p:grpSpPr>
          <a:xfrm>
            <a:off x="3902337" y="349326"/>
            <a:ext cx="345999" cy="345999"/>
            <a:chOff x="6997962" y="1320876"/>
            <a:chExt cx="486198" cy="486198"/>
          </a:xfrm>
        </p:grpSpPr>
        <p:grpSp>
          <p:nvGrpSpPr>
            <p:cNvPr id="7" name="Group 4">
              <a:extLst>
                <a:ext uri="{FF2B5EF4-FFF2-40B4-BE49-F238E27FC236}">
                  <a16:creationId xmlns:a16="http://schemas.microsoft.com/office/drawing/2014/main" id="{A5D958DA-5567-47C5-AE3F-2946653BDC96}"/>
                </a:ext>
              </a:extLst>
            </p:cNvPr>
            <p:cNvGrpSpPr/>
            <p:nvPr/>
          </p:nvGrpSpPr>
          <p:grpSpPr>
            <a:xfrm>
              <a:off x="7051894" y="1403917"/>
              <a:ext cx="378334" cy="320116"/>
              <a:chOff x="0" y="0"/>
              <a:chExt cx="6350000" cy="6350000"/>
            </a:xfrm>
          </p:grpSpPr>
          <p:sp>
            <p:nvSpPr>
              <p:cNvPr id="8" name="Freeform 5">
                <a:extLst>
                  <a:ext uri="{FF2B5EF4-FFF2-40B4-BE49-F238E27FC236}">
                    <a16:creationId xmlns:a16="http://schemas.microsoft.com/office/drawing/2014/main" id="{6F10742D-B20E-4BCA-8054-E889338D301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solidFill>
                  <a:srgbClr val="1B456C"/>
                </a:solidFill>
              </a:ln>
            </p:spPr>
          </p:sp>
        </p:grpSp>
        <p:grpSp>
          <p:nvGrpSpPr>
            <p:cNvPr id="9" name="Group 6">
              <a:extLst>
                <a:ext uri="{FF2B5EF4-FFF2-40B4-BE49-F238E27FC236}">
                  <a16:creationId xmlns:a16="http://schemas.microsoft.com/office/drawing/2014/main" id="{59B6C116-2742-40AA-988B-CF058AA73EE1}"/>
                </a:ext>
              </a:extLst>
            </p:cNvPr>
            <p:cNvGrpSpPr>
              <a:grpSpLocks noChangeAspect="1"/>
            </p:cNvGrpSpPr>
            <p:nvPr/>
          </p:nvGrpSpPr>
          <p:grpSpPr>
            <a:xfrm>
              <a:off x="6997962" y="1320876"/>
              <a:ext cx="486198" cy="486198"/>
              <a:chOff x="-2540" y="-2540"/>
              <a:chExt cx="6355080" cy="6355080"/>
            </a:xfrm>
            <a:solidFill>
              <a:srgbClr val="1B456C"/>
            </a:solidFill>
          </p:grpSpPr>
          <p:sp>
            <p:nvSpPr>
              <p:cNvPr id="10" name="Freeform 7">
                <a:extLst>
                  <a:ext uri="{FF2B5EF4-FFF2-40B4-BE49-F238E27FC236}">
                    <a16:creationId xmlns:a16="http://schemas.microsoft.com/office/drawing/2014/main" id="{6D21D8CE-1371-480C-812D-5834A56C305A}"/>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1B456C"/>
                </a:solidFill>
              </a:ln>
            </p:spPr>
          </p:sp>
        </p:grpSp>
      </p:grpSp>
      <p:sp>
        <p:nvSpPr>
          <p:cNvPr id="12" name="TextBox 23">
            <a:extLst>
              <a:ext uri="{FF2B5EF4-FFF2-40B4-BE49-F238E27FC236}">
                <a16:creationId xmlns:a16="http://schemas.microsoft.com/office/drawing/2014/main" id="{BE0C65FC-87A2-4787-8002-4D97C577670B}"/>
              </a:ext>
            </a:extLst>
          </p:cNvPr>
          <p:cNvSpPr txBox="1"/>
          <p:nvPr/>
        </p:nvSpPr>
        <p:spPr>
          <a:xfrm>
            <a:off x="5570927" y="2284938"/>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ACIL AFET AMBULANS HEKIMLERI DERNEGI (AAHD) - TÜRKEI</a:t>
            </a:r>
          </a:p>
        </p:txBody>
      </p:sp>
      <p:sp>
        <p:nvSpPr>
          <p:cNvPr id="37" name="TextBox 26">
            <a:extLst>
              <a:ext uri="{FF2B5EF4-FFF2-40B4-BE49-F238E27FC236}">
                <a16:creationId xmlns:a16="http://schemas.microsoft.com/office/drawing/2014/main" id="{8A120ED5-C632-435B-B170-EA1A20554BD6}"/>
              </a:ext>
            </a:extLst>
          </p:cNvPr>
          <p:cNvSpPr txBox="1"/>
          <p:nvPr/>
        </p:nvSpPr>
        <p:spPr>
          <a:xfrm>
            <a:off x="4380302" y="451581"/>
            <a:ext cx="4992298" cy="217688"/>
          </a:xfrm>
          <a:prstGeom prst="rect">
            <a:avLst/>
          </a:prstGeom>
        </p:spPr>
        <p:txBody>
          <a:bodyPr wrap="square" lIns="0" tIns="0" rIns="0" bIns="0" rtlCol="0" anchor="t">
            <a:spAutoFit/>
          </a:bodyPr>
          <a:lstStyle/>
          <a:p>
            <a:pPr defTabSz="457200">
              <a:lnSpc>
                <a:spcPts val="1625"/>
              </a:lnSpc>
            </a:pPr>
            <a:r>
              <a:rPr lang="en-GB" sz="2400" spc="-38" dirty="0" err="1">
                <a:solidFill>
                  <a:srgbClr val="191919"/>
                </a:solidFill>
                <a:latin typeface="+mj-lt"/>
                <a:cs typeface="Arial" panose="020B0604020202020204" pitchFamily="34" charset="0"/>
              </a:rPr>
              <a:t>Unterstützende</a:t>
            </a:r>
            <a:r>
              <a:rPr lang="en-GB" sz="2400" spc="-38" dirty="0">
                <a:solidFill>
                  <a:srgbClr val="191919"/>
                </a:solidFill>
                <a:latin typeface="+mj-lt"/>
                <a:cs typeface="Arial" panose="020B0604020202020204" pitchFamily="34" charset="0"/>
              </a:rPr>
              <a:t> </a:t>
            </a:r>
            <a:r>
              <a:rPr lang="en-GB" sz="2400" spc="-38" dirty="0" err="1">
                <a:solidFill>
                  <a:srgbClr val="191919"/>
                </a:solidFill>
                <a:latin typeface="+mj-lt"/>
                <a:cs typeface="Arial" panose="020B0604020202020204" pitchFamily="34" charset="0"/>
              </a:rPr>
              <a:t>Organisationen</a:t>
            </a:r>
            <a:endParaRPr lang="en-GB" sz="2400" spc="-38" dirty="0">
              <a:solidFill>
                <a:srgbClr val="191919"/>
              </a:solidFill>
              <a:latin typeface="+mj-lt"/>
              <a:cs typeface="Arial" panose="020B0604020202020204" pitchFamily="34" charset="0"/>
            </a:endParaRPr>
          </a:p>
        </p:txBody>
      </p:sp>
      <p:sp>
        <p:nvSpPr>
          <p:cNvPr id="41" name="TextBox 23">
            <a:extLst>
              <a:ext uri="{FF2B5EF4-FFF2-40B4-BE49-F238E27FC236}">
                <a16:creationId xmlns:a16="http://schemas.microsoft.com/office/drawing/2014/main" id="{6CC9F4D0-D62A-43E0-B527-B459EF0BB7F4}"/>
              </a:ext>
            </a:extLst>
          </p:cNvPr>
          <p:cNvSpPr txBox="1"/>
          <p:nvPr/>
        </p:nvSpPr>
        <p:spPr>
          <a:xfrm>
            <a:off x="5570927" y="3104088"/>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EMPIRICA TECHNOLOGY RESEARCH (EMPIRICA) - DEUTSCHLAND</a:t>
            </a:r>
          </a:p>
        </p:txBody>
      </p:sp>
      <p:sp>
        <p:nvSpPr>
          <p:cNvPr id="67" name="TextBox 23">
            <a:extLst>
              <a:ext uri="{FF2B5EF4-FFF2-40B4-BE49-F238E27FC236}">
                <a16:creationId xmlns:a16="http://schemas.microsoft.com/office/drawing/2014/main" id="{9B3D5C07-A13A-49C3-AD13-0FD0EB000FC4}"/>
              </a:ext>
            </a:extLst>
          </p:cNvPr>
          <p:cNvSpPr txBox="1"/>
          <p:nvPr/>
        </p:nvSpPr>
        <p:spPr>
          <a:xfrm>
            <a:off x="5570927" y="1129784"/>
            <a:ext cx="5544747" cy="184666"/>
          </a:xfrm>
          <a:prstGeom prst="rect">
            <a:avLst/>
          </a:prstGeom>
        </p:spPr>
        <p:txBody>
          <a:bodyPr wrap="square" lIns="0" tIns="0" rIns="0" bIns="0" rtlCol="0" anchor="t">
            <a:spAutoFit/>
          </a:bodyPr>
          <a:lstStyle/>
          <a:p>
            <a:pPr defTabSz="457200"/>
            <a:r>
              <a:rPr lang="en-US" sz="1200" spc="-38" dirty="0">
                <a:solidFill>
                  <a:srgbClr val="191919"/>
                </a:solidFill>
                <a:latin typeface="+mj-lt"/>
                <a:cs typeface="Arial" panose="020B0604020202020204" pitchFamily="34" charset="0"/>
              </a:rPr>
              <a:t>SYNYO GmbH – ÖSTERREICH *</a:t>
            </a:r>
          </a:p>
        </p:txBody>
      </p:sp>
      <p:sp>
        <p:nvSpPr>
          <p:cNvPr id="68" name="Textfeld 67">
            <a:extLst>
              <a:ext uri="{FF2B5EF4-FFF2-40B4-BE49-F238E27FC236}">
                <a16:creationId xmlns:a16="http://schemas.microsoft.com/office/drawing/2014/main" id="{AD9D861C-531F-45F6-8D30-82E58F08EFDF}"/>
              </a:ext>
            </a:extLst>
          </p:cNvPr>
          <p:cNvSpPr txBox="1"/>
          <p:nvPr/>
        </p:nvSpPr>
        <p:spPr>
          <a:xfrm>
            <a:off x="114300" y="6505575"/>
            <a:ext cx="1577676" cy="253916"/>
          </a:xfrm>
          <a:prstGeom prst="rect">
            <a:avLst/>
          </a:prstGeom>
          <a:noFill/>
        </p:spPr>
        <p:txBody>
          <a:bodyPr wrap="none" rtlCol="0">
            <a:spAutoFit/>
          </a:bodyPr>
          <a:lstStyle/>
          <a:p>
            <a:r>
              <a:rPr lang="en-GB" sz="1050" dirty="0">
                <a:solidFill>
                  <a:schemeClr val="bg1"/>
                </a:solidFill>
                <a:latin typeface="+mj-lt"/>
              </a:rPr>
              <a:t>* </a:t>
            </a:r>
            <a:r>
              <a:rPr lang="en-GB" sz="1050" dirty="0" err="1">
                <a:solidFill>
                  <a:schemeClr val="bg1"/>
                </a:solidFill>
                <a:latin typeface="+mj-lt"/>
              </a:rPr>
              <a:t>Projektkoordinator</a:t>
            </a:r>
            <a:endParaRPr lang="en-GB" sz="1050" dirty="0">
              <a:solidFill>
                <a:schemeClr val="bg1"/>
              </a:solidFill>
              <a:latin typeface="+mj-lt"/>
            </a:endParaRPr>
          </a:p>
        </p:txBody>
      </p:sp>
      <p:pic>
        <p:nvPicPr>
          <p:cNvPr id="5" name="Grafik 4" descr="Ein Bild, das Text, ClipArt enthält.&#10;&#10;Automatisch generierte Beschreibung">
            <a:extLst>
              <a:ext uri="{FF2B5EF4-FFF2-40B4-BE49-F238E27FC236}">
                <a16:creationId xmlns:a16="http://schemas.microsoft.com/office/drawing/2014/main" id="{3CE3022B-17C0-45DB-B887-5AA589BB74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0902" y="981075"/>
            <a:ext cx="1169297" cy="632796"/>
          </a:xfrm>
          <a:prstGeom prst="rect">
            <a:avLst/>
          </a:prstGeom>
        </p:spPr>
      </p:pic>
      <p:pic>
        <p:nvPicPr>
          <p:cNvPr id="15" name="Grafik 14">
            <a:extLst>
              <a:ext uri="{FF2B5EF4-FFF2-40B4-BE49-F238E27FC236}">
                <a16:creationId xmlns:a16="http://schemas.microsoft.com/office/drawing/2014/main" id="{19421F5A-7B58-4429-8D81-08D35869CB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9989" y="2886075"/>
            <a:ext cx="1161636" cy="628650"/>
          </a:xfrm>
          <a:prstGeom prst="rect">
            <a:avLst/>
          </a:prstGeom>
        </p:spPr>
      </p:pic>
      <p:grpSp>
        <p:nvGrpSpPr>
          <p:cNvPr id="36" name="Gruppieren 35">
            <a:extLst>
              <a:ext uri="{FF2B5EF4-FFF2-40B4-BE49-F238E27FC236}">
                <a16:creationId xmlns:a16="http://schemas.microsoft.com/office/drawing/2014/main" id="{A034FB69-2C23-40C5-A162-96FDFE5F15B7}"/>
              </a:ext>
            </a:extLst>
          </p:cNvPr>
          <p:cNvGrpSpPr/>
          <p:nvPr/>
        </p:nvGrpSpPr>
        <p:grpSpPr>
          <a:xfrm>
            <a:off x="3969012" y="3873576"/>
            <a:ext cx="345999" cy="345999"/>
            <a:chOff x="6997962" y="1320876"/>
            <a:chExt cx="486198" cy="486198"/>
          </a:xfrm>
        </p:grpSpPr>
        <p:grpSp>
          <p:nvGrpSpPr>
            <p:cNvPr id="38" name="Group 4">
              <a:extLst>
                <a:ext uri="{FF2B5EF4-FFF2-40B4-BE49-F238E27FC236}">
                  <a16:creationId xmlns:a16="http://schemas.microsoft.com/office/drawing/2014/main" id="{E550992B-5C7D-48D2-9D77-912EA2A7371C}"/>
                </a:ext>
              </a:extLst>
            </p:cNvPr>
            <p:cNvGrpSpPr/>
            <p:nvPr/>
          </p:nvGrpSpPr>
          <p:grpSpPr>
            <a:xfrm>
              <a:off x="7051894" y="1403917"/>
              <a:ext cx="378334" cy="320116"/>
              <a:chOff x="0" y="0"/>
              <a:chExt cx="6350000" cy="6350000"/>
            </a:xfrm>
          </p:grpSpPr>
          <p:sp>
            <p:nvSpPr>
              <p:cNvPr id="44" name="Freeform 5">
                <a:extLst>
                  <a:ext uri="{FF2B5EF4-FFF2-40B4-BE49-F238E27FC236}">
                    <a16:creationId xmlns:a16="http://schemas.microsoft.com/office/drawing/2014/main" id="{88D258F4-770C-48DA-8274-6E87BA44C66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solidFill>
                  <a:srgbClr val="1B456C"/>
                </a:solidFill>
              </a:ln>
            </p:spPr>
          </p:sp>
        </p:grpSp>
        <p:grpSp>
          <p:nvGrpSpPr>
            <p:cNvPr id="39" name="Group 6">
              <a:extLst>
                <a:ext uri="{FF2B5EF4-FFF2-40B4-BE49-F238E27FC236}">
                  <a16:creationId xmlns:a16="http://schemas.microsoft.com/office/drawing/2014/main" id="{6B7DE046-47E7-43C2-B776-CB6CDB07F9ED}"/>
                </a:ext>
              </a:extLst>
            </p:cNvPr>
            <p:cNvGrpSpPr>
              <a:grpSpLocks noChangeAspect="1"/>
            </p:cNvGrpSpPr>
            <p:nvPr/>
          </p:nvGrpSpPr>
          <p:grpSpPr>
            <a:xfrm>
              <a:off x="6997962" y="1320876"/>
              <a:ext cx="486198" cy="486198"/>
              <a:chOff x="-2540" y="-2540"/>
              <a:chExt cx="6355080" cy="6355080"/>
            </a:xfrm>
            <a:solidFill>
              <a:srgbClr val="1B456C"/>
            </a:solidFill>
          </p:grpSpPr>
          <p:sp>
            <p:nvSpPr>
              <p:cNvPr id="42" name="Freeform 7">
                <a:extLst>
                  <a:ext uri="{FF2B5EF4-FFF2-40B4-BE49-F238E27FC236}">
                    <a16:creationId xmlns:a16="http://schemas.microsoft.com/office/drawing/2014/main" id="{6E4073CD-E830-4BB2-B965-CE37411EE919}"/>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1B456C"/>
                </a:solidFill>
              </a:ln>
            </p:spPr>
          </p:sp>
        </p:grpSp>
      </p:grpSp>
      <p:sp>
        <p:nvSpPr>
          <p:cNvPr id="47" name="TextBox 26">
            <a:extLst>
              <a:ext uri="{FF2B5EF4-FFF2-40B4-BE49-F238E27FC236}">
                <a16:creationId xmlns:a16="http://schemas.microsoft.com/office/drawing/2014/main" id="{6AC7509A-76FD-463E-AD3D-CD969C1F4596}"/>
              </a:ext>
            </a:extLst>
          </p:cNvPr>
          <p:cNvSpPr txBox="1"/>
          <p:nvPr/>
        </p:nvSpPr>
        <p:spPr>
          <a:xfrm>
            <a:off x="4459676" y="3899631"/>
            <a:ext cx="6417873" cy="1107996"/>
          </a:xfrm>
          <a:prstGeom prst="rect">
            <a:avLst/>
          </a:prstGeom>
        </p:spPr>
        <p:txBody>
          <a:bodyPr wrap="square" lIns="0" tIns="0" rIns="0" bIns="0" rtlCol="0" anchor="t">
            <a:spAutoFit/>
          </a:bodyPr>
          <a:lstStyle/>
          <a:p>
            <a:pPr defTabSz="457200"/>
            <a:r>
              <a:rPr lang="de-DE" sz="2400" spc="-38" dirty="0">
                <a:solidFill>
                  <a:srgbClr val="191919"/>
                </a:solidFill>
                <a:latin typeface="+mj-lt"/>
                <a:cs typeface="Arial" panose="020B0604020202020204" pitchFamily="34" charset="0"/>
              </a:rPr>
              <a:t>Ergänzt durch einen Beirat aus internationalen EMS-Experten und das erweiterte </a:t>
            </a:r>
            <a:r>
              <a:rPr lang="de-DE" sz="2400" spc="-38" dirty="0" err="1">
                <a:solidFill>
                  <a:srgbClr val="191919"/>
                </a:solidFill>
                <a:latin typeface="+mj-lt"/>
                <a:cs typeface="Arial" panose="020B0604020202020204" pitchFamily="34" charset="0"/>
              </a:rPr>
              <a:t>iProcureSecurity</a:t>
            </a:r>
            <a:r>
              <a:rPr lang="de-DE" sz="2400" spc="-38" dirty="0">
                <a:solidFill>
                  <a:srgbClr val="191919"/>
                </a:solidFill>
                <a:latin typeface="+mj-lt"/>
                <a:cs typeface="Arial" panose="020B0604020202020204" pitchFamily="34" charset="0"/>
              </a:rPr>
              <a:t> </a:t>
            </a:r>
            <a:r>
              <a:rPr lang="de-DE" sz="2400" spc="-38" dirty="0">
                <a:solidFill>
                  <a:srgbClr val="191919"/>
                </a:solidFill>
                <a:latin typeface="+mj-lt"/>
                <a:cs typeface="Arial" panose="020B0604020202020204" pitchFamily="34" charset="0"/>
                <a:hlinkClick r:id="rId6"/>
              </a:rPr>
              <a:t>EMS-Netzwerk</a:t>
            </a:r>
            <a:endParaRPr lang="en-GB" sz="2400" spc="-38" dirty="0">
              <a:solidFill>
                <a:srgbClr val="191919"/>
              </a:solidFill>
              <a:latin typeface="+mj-lt"/>
              <a:cs typeface="Arial" panose="020B0604020202020204" pitchFamily="34" charset="0"/>
            </a:endParaRPr>
          </a:p>
        </p:txBody>
      </p:sp>
    </p:spTree>
    <p:extLst>
      <p:ext uri="{BB962C8B-B14F-4D97-AF65-F5344CB8AC3E}">
        <p14:creationId xmlns:p14="http://schemas.microsoft.com/office/powerpoint/2010/main" val="4173679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B00A593-416C-4F26-984F-377D548B3471}"/>
              </a:ext>
            </a:extLst>
          </p:cNvPr>
          <p:cNvSpPr>
            <a:spLocks noGrp="1"/>
          </p:cNvSpPr>
          <p:nvPr>
            <p:ph type="body" sz="quarter" idx="10"/>
          </p:nvPr>
        </p:nvSpPr>
        <p:spPr>
          <a:xfrm>
            <a:off x="482600" y="635000"/>
            <a:ext cx="8229600" cy="1107996"/>
          </a:xfrm>
        </p:spPr>
        <p:txBody>
          <a:bodyPr/>
          <a:lstStyle/>
          <a:p>
            <a:r>
              <a:rPr lang="de-DE" dirty="0">
                <a:solidFill>
                  <a:srgbClr val="D9325D"/>
                </a:solidFill>
              </a:rPr>
              <a:t>Ü</a:t>
            </a:r>
            <a:r>
              <a:rPr lang="de-DE" dirty="0"/>
              <a:t>ber Österreichisches Rotes Kreuz</a:t>
            </a:r>
            <a:endParaRPr lang="en-GB" dirty="0"/>
          </a:p>
        </p:txBody>
      </p:sp>
      <p:sp>
        <p:nvSpPr>
          <p:cNvPr id="3" name="Textfeld 2">
            <a:extLst>
              <a:ext uri="{FF2B5EF4-FFF2-40B4-BE49-F238E27FC236}">
                <a16:creationId xmlns:a16="http://schemas.microsoft.com/office/drawing/2014/main" id="{26250AD8-7EB5-4732-A3B5-6E19860D9AA9}"/>
              </a:ext>
            </a:extLst>
          </p:cNvPr>
          <p:cNvSpPr txBox="1"/>
          <p:nvPr/>
        </p:nvSpPr>
        <p:spPr>
          <a:xfrm>
            <a:off x="1190625" y="1873250"/>
            <a:ext cx="9909175" cy="3447098"/>
          </a:xfrm>
          <a:prstGeom prst="rect">
            <a:avLst/>
          </a:prstGeom>
          <a:noFill/>
        </p:spPr>
        <p:txBody>
          <a:bodyPr wrap="square" rtlCol="0">
            <a:spAutoFit/>
          </a:bodyPr>
          <a:lstStyle/>
          <a:p>
            <a:pPr>
              <a:spcAft>
                <a:spcPts val="600"/>
              </a:spcAft>
            </a:pPr>
            <a:r>
              <a:rPr lang="de-AT" dirty="0">
                <a:solidFill>
                  <a:schemeClr val="bg1"/>
                </a:solidFill>
              </a:rPr>
              <a:t>Das Österreichische Rote Kreuz ist die </a:t>
            </a:r>
            <a:r>
              <a:rPr lang="de-AT" dirty="0">
                <a:solidFill>
                  <a:srgbClr val="D9325D"/>
                </a:solidFill>
              </a:rPr>
              <a:t>größte humanitäre Einsatzorganisation </a:t>
            </a:r>
            <a:r>
              <a:rPr lang="de-AT" dirty="0">
                <a:solidFill>
                  <a:schemeClr val="bg1"/>
                </a:solidFill>
              </a:rPr>
              <a:t>und der größte Anbieter für den </a:t>
            </a:r>
            <a:r>
              <a:rPr lang="de-AT" dirty="0">
                <a:solidFill>
                  <a:srgbClr val="D9325D"/>
                </a:solidFill>
              </a:rPr>
              <a:t>Rettungsdienst</a:t>
            </a:r>
            <a:r>
              <a:rPr lang="de-AT" dirty="0">
                <a:solidFill>
                  <a:schemeClr val="bg1"/>
                </a:solidFill>
              </a:rPr>
              <a:t> in Österreich. Mit den Ressourcen aus dem Rettungsdienst werden Großeinsätze und Katastrophen abgewickelt.</a:t>
            </a:r>
          </a:p>
          <a:p>
            <a:pPr>
              <a:spcAft>
                <a:spcPts val="600"/>
              </a:spcAft>
            </a:pPr>
            <a:endParaRPr lang="de-AT" dirty="0">
              <a:solidFill>
                <a:schemeClr val="bg1"/>
              </a:solidFill>
            </a:endParaRPr>
          </a:p>
          <a:p>
            <a:pPr>
              <a:spcAft>
                <a:spcPts val="600"/>
              </a:spcAft>
            </a:pPr>
            <a:r>
              <a:rPr lang="de-AT" dirty="0">
                <a:solidFill>
                  <a:schemeClr val="bg1"/>
                </a:solidFill>
              </a:rPr>
              <a:t>Die besondere Aufbau- und Ablauforganisation bei </a:t>
            </a:r>
            <a:r>
              <a:rPr lang="de-AT" dirty="0">
                <a:solidFill>
                  <a:srgbClr val="D9325D"/>
                </a:solidFill>
              </a:rPr>
              <a:t>Großeinsätzen</a:t>
            </a:r>
            <a:r>
              <a:rPr lang="de-AT" dirty="0">
                <a:solidFill>
                  <a:schemeClr val="bg1"/>
                </a:solidFill>
              </a:rPr>
              <a:t> wird bereits in der Grundausbildung vermittelt. </a:t>
            </a:r>
          </a:p>
          <a:p>
            <a:pPr>
              <a:spcAft>
                <a:spcPts val="600"/>
              </a:spcAft>
            </a:pPr>
            <a:endParaRPr lang="de-AT" dirty="0">
              <a:solidFill>
                <a:schemeClr val="bg1"/>
              </a:solidFill>
            </a:endParaRPr>
          </a:p>
          <a:p>
            <a:pPr>
              <a:spcAft>
                <a:spcPts val="600"/>
              </a:spcAft>
            </a:pPr>
            <a:r>
              <a:rPr lang="de-AT" dirty="0">
                <a:solidFill>
                  <a:schemeClr val="bg1"/>
                </a:solidFill>
              </a:rPr>
              <a:t>Die Triage/das </a:t>
            </a:r>
            <a:r>
              <a:rPr lang="de-AT" dirty="0" err="1">
                <a:solidFill>
                  <a:schemeClr val="bg1"/>
                </a:solidFill>
              </a:rPr>
              <a:t>Triagemanagement</a:t>
            </a:r>
            <a:r>
              <a:rPr lang="de-AT" dirty="0">
                <a:solidFill>
                  <a:schemeClr val="bg1"/>
                </a:solidFill>
              </a:rPr>
              <a:t> kommt immer dann zur Anwendung, wenn die Aufgaben die </a:t>
            </a:r>
            <a:r>
              <a:rPr lang="de-AT" dirty="0">
                <a:solidFill>
                  <a:srgbClr val="D9325D"/>
                </a:solidFill>
              </a:rPr>
              <a:t>zur Verfügung stehenden Ressourcen übersteigt </a:t>
            </a:r>
            <a:r>
              <a:rPr lang="de-AT" dirty="0">
                <a:solidFill>
                  <a:schemeClr val="bg1"/>
                </a:solidFill>
              </a:rPr>
              <a:t>– d.h. die Anzahl der zu versorgenden Betroffenen die Möglichkeiten der Erstversorgung, des Transportes und der Versorgung in den Krankenhäusern übersteigt. </a:t>
            </a:r>
            <a:endParaRPr lang="en-GB" dirty="0">
              <a:solidFill>
                <a:schemeClr val="bg1"/>
              </a:solidFill>
            </a:endParaRPr>
          </a:p>
        </p:txBody>
      </p:sp>
      <p:grpSp>
        <p:nvGrpSpPr>
          <p:cNvPr id="4" name="Gruppieren 3">
            <a:extLst>
              <a:ext uri="{FF2B5EF4-FFF2-40B4-BE49-F238E27FC236}">
                <a16:creationId xmlns:a16="http://schemas.microsoft.com/office/drawing/2014/main" id="{48A1F44C-5075-4B2B-8A24-1DC0023C0DD4}"/>
              </a:ext>
            </a:extLst>
          </p:cNvPr>
          <p:cNvGrpSpPr/>
          <p:nvPr/>
        </p:nvGrpSpPr>
        <p:grpSpPr>
          <a:xfrm>
            <a:off x="569460" y="2012250"/>
            <a:ext cx="486198" cy="486198"/>
            <a:chOff x="569460" y="1880275"/>
            <a:chExt cx="486198" cy="486198"/>
          </a:xfrm>
        </p:grpSpPr>
        <p:grpSp>
          <p:nvGrpSpPr>
            <p:cNvPr id="5" name="Group 4">
              <a:extLst>
                <a:ext uri="{FF2B5EF4-FFF2-40B4-BE49-F238E27FC236}">
                  <a16:creationId xmlns:a16="http://schemas.microsoft.com/office/drawing/2014/main" id="{54ACFDD4-53C6-4283-8D1E-28D1D0FF4CDA}"/>
                </a:ext>
              </a:extLst>
            </p:cNvPr>
            <p:cNvGrpSpPr/>
            <p:nvPr/>
          </p:nvGrpSpPr>
          <p:grpSpPr>
            <a:xfrm>
              <a:off x="623392" y="1963316"/>
              <a:ext cx="378334" cy="320116"/>
              <a:chOff x="0" y="0"/>
              <a:chExt cx="6350000" cy="6350000"/>
            </a:xfrm>
            <a:solidFill>
              <a:schemeClr val="bg1"/>
            </a:solidFill>
          </p:grpSpPr>
          <p:sp>
            <p:nvSpPr>
              <p:cNvPr id="8" name="Freeform 5">
                <a:extLst>
                  <a:ext uri="{FF2B5EF4-FFF2-40B4-BE49-F238E27FC236}">
                    <a16:creationId xmlns:a16="http://schemas.microsoft.com/office/drawing/2014/main" id="{7C7EFC8D-DB3C-484A-9C2E-8A393A8A25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6" name="Group 6">
              <a:extLst>
                <a:ext uri="{FF2B5EF4-FFF2-40B4-BE49-F238E27FC236}">
                  <a16:creationId xmlns:a16="http://schemas.microsoft.com/office/drawing/2014/main" id="{CC582284-CAA7-4CDA-BF57-24D315358171}"/>
                </a:ext>
              </a:extLst>
            </p:cNvPr>
            <p:cNvGrpSpPr>
              <a:grpSpLocks noChangeAspect="1"/>
            </p:cNvGrpSpPr>
            <p:nvPr/>
          </p:nvGrpSpPr>
          <p:grpSpPr>
            <a:xfrm>
              <a:off x="569460" y="1880275"/>
              <a:ext cx="486198" cy="486198"/>
              <a:chOff x="-2540" y="-2540"/>
              <a:chExt cx="6355080" cy="6355080"/>
            </a:xfrm>
            <a:solidFill>
              <a:schemeClr val="bg1"/>
            </a:solidFill>
          </p:grpSpPr>
          <p:sp>
            <p:nvSpPr>
              <p:cNvPr id="7" name="Freeform 7">
                <a:extLst>
                  <a:ext uri="{FF2B5EF4-FFF2-40B4-BE49-F238E27FC236}">
                    <a16:creationId xmlns:a16="http://schemas.microsoft.com/office/drawing/2014/main" id="{715B9642-BAF7-4D28-A8DD-43433C94684B}"/>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grpSp>
        <p:nvGrpSpPr>
          <p:cNvPr id="10" name="Gruppieren 9">
            <a:extLst>
              <a:ext uri="{FF2B5EF4-FFF2-40B4-BE49-F238E27FC236}">
                <a16:creationId xmlns:a16="http://schemas.microsoft.com/office/drawing/2014/main" id="{0A4A9993-E949-44F4-BDBE-A6EB0AABF3D8}"/>
              </a:ext>
            </a:extLst>
          </p:cNvPr>
          <p:cNvGrpSpPr/>
          <p:nvPr/>
        </p:nvGrpSpPr>
        <p:grpSpPr>
          <a:xfrm>
            <a:off x="569460" y="3185901"/>
            <a:ext cx="486198" cy="486198"/>
            <a:chOff x="569460" y="1880275"/>
            <a:chExt cx="486198" cy="486198"/>
          </a:xfrm>
        </p:grpSpPr>
        <p:grpSp>
          <p:nvGrpSpPr>
            <p:cNvPr id="11" name="Group 4">
              <a:extLst>
                <a:ext uri="{FF2B5EF4-FFF2-40B4-BE49-F238E27FC236}">
                  <a16:creationId xmlns:a16="http://schemas.microsoft.com/office/drawing/2014/main" id="{C0945F98-35D5-444C-B343-4E591A452A6B}"/>
                </a:ext>
              </a:extLst>
            </p:cNvPr>
            <p:cNvGrpSpPr/>
            <p:nvPr/>
          </p:nvGrpSpPr>
          <p:grpSpPr>
            <a:xfrm>
              <a:off x="623392" y="1963316"/>
              <a:ext cx="378334" cy="320116"/>
              <a:chOff x="0" y="0"/>
              <a:chExt cx="6350000" cy="6350000"/>
            </a:xfrm>
            <a:solidFill>
              <a:schemeClr val="bg1"/>
            </a:solidFill>
          </p:grpSpPr>
          <p:sp>
            <p:nvSpPr>
              <p:cNvPr id="14" name="Freeform 5">
                <a:extLst>
                  <a:ext uri="{FF2B5EF4-FFF2-40B4-BE49-F238E27FC236}">
                    <a16:creationId xmlns:a16="http://schemas.microsoft.com/office/drawing/2014/main" id="{1F03C019-0198-4740-B91E-482A6153BBD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12" name="Group 6">
              <a:extLst>
                <a:ext uri="{FF2B5EF4-FFF2-40B4-BE49-F238E27FC236}">
                  <a16:creationId xmlns:a16="http://schemas.microsoft.com/office/drawing/2014/main" id="{23A1D422-D06D-4BAB-9305-DB245317A923}"/>
                </a:ext>
              </a:extLst>
            </p:cNvPr>
            <p:cNvGrpSpPr>
              <a:grpSpLocks noChangeAspect="1"/>
            </p:cNvGrpSpPr>
            <p:nvPr/>
          </p:nvGrpSpPr>
          <p:grpSpPr>
            <a:xfrm>
              <a:off x="569460" y="1880275"/>
              <a:ext cx="486198" cy="486198"/>
              <a:chOff x="-2540" y="-2540"/>
              <a:chExt cx="6355080" cy="6355080"/>
            </a:xfrm>
            <a:solidFill>
              <a:schemeClr val="bg1"/>
            </a:solidFill>
          </p:grpSpPr>
          <p:sp>
            <p:nvSpPr>
              <p:cNvPr id="13" name="Freeform 7">
                <a:extLst>
                  <a:ext uri="{FF2B5EF4-FFF2-40B4-BE49-F238E27FC236}">
                    <a16:creationId xmlns:a16="http://schemas.microsoft.com/office/drawing/2014/main" id="{1DE57A58-987B-4CD0-B069-35862F8D7FF5}"/>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grpSp>
        <p:nvGrpSpPr>
          <p:cNvPr id="15" name="Gruppieren 14">
            <a:extLst>
              <a:ext uri="{FF2B5EF4-FFF2-40B4-BE49-F238E27FC236}">
                <a16:creationId xmlns:a16="http://schemas.microsoft.com/office/drawing/2014/main" id="{6CD05459-3E42-4A25-8606-F1AD1312E187}"/>
              </a:ext>
            </a:extLst>
          </p:cNvPr>
          <p:cNvGrpSpPr/>
          <p:nvPr/>
        </p:nvGrpSpPr>
        <p:grpSpPr>
          <a:xfrm>
            <a:off x="569460" y="4116453"/>
            <a:ext cx="486198" cy="486198"/>
            <a:chOff x="569460" y="1880275"/>
            <a:chExt cx="486198" cy="486198"/>
          </a:xfrm>
        </p:grpSpPr>
        <p:grpSp>
          <p:nvGrpSpPr>
            <p:cNvPr id="16" name="Group 4">
              <a:extLst>
                <a:ext uri="{FF2B5EF4-FFF2-40B4-BE49-F238E27FC236}">
                  <a16:creationId xmlns:a16="http://schemas.microsoft.com/office/drawing/2014/main" id="{731407E0-4331-4DF9-ABF1-089211E066B8}"/>
                </a:ext>
              </a:extLst>
            </p:cNvPr>
            <p:cNvGrpSpPr/>
            <p:nvPr/>
          </p:nvGrpSpPr>
          <p:grpSpPr>
            <a:xfrm>
              <a:off x="623392" y="1963316"/>
              <a:ext cx="378334" cy="320116"/>
              <a:chOff x="0" y="0"/>
              <a:chExt cx="6350000" cy="6350000"/>
            </a:xfrm>
            <a:solidFill>
              <a:schemeClr val="bg1"/>
            </a:solidFill>
          </p:grpSpPr>
          <p:sp>
            <p:nvSpPr>
              <p:cNvPr id="19" name="Freeform 5">
                <a:extLst>
                  <a:ext uri="{FF2B5EF4-FFF2-40B4-BE49-F238E27FC236}">
                    <a16:creationId xmlns:a16="http://schemas.microsoft.com/office/drawing/2014/main" id="{FDD0DE47-973E-48A4-8489-A8DE4304FC5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17" name="Group 6">
              <a:extLst>
                <a:ext uri="{FF2B5EF4-FFF2-40B4-BE49-F238E27FC236}">
                  <a16:creationId xmlns:a16="http://schemas.microsoft.com/office/drawing/2014/main" id="{D18E6E1E-DBBA-4F20-9424-A79589F8FB50}"/>
                </a:ext>
              </a:extLst>
            </p:cNvPr>
            <p:cNvGrpSpPr>
              <a:grpSpLocks noChangeAspect="1"/>
            </p:cNvGrpSpPr>
            <p:nvPr/>
          </p:nvGrpSpPr>
          <p:grpSpPr>
            <a:xfrm>
              <a:off x="569460" y="1880275"/>
              <a:ext cx="486198" cy="486198"/>
              <a:chOff x="-2540" y="-2540"/>
              <a:chExt cx="6355080" cy="6355080"/>
            </a:xfrm>
            <a:solidFill>
              <a:schemeClr val="bg1"/>
            </a:solidFill>
          </p:grpSpPr>
          <p:sp>
            <p:nvSpPr>
              <p:cNvPr id="18" name="Freeform 7">
                <a:extLst>
                  <a:ext uri="{FF2B5EF4-FFF2-40B4-BE49-F238E27FC236}">
                    <a16:creationId xmlns:a16="http://schemas.microsoft.com/office/drawing/2014/main" id="{26ABD488-F7D4-4AA4-BB64-26395F24AB09}"/>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spTree>
    <p:extLst>
      <p:ext uri="{BB962C8B-B14F-4D97-AF65-F5344CB8AC3E}">
        <p14:creationId xmlns:p14="http://schemas.microsoft.com/office/powerpoint/2010/main" val="2807681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B00A593-416C-4F26-984F-377D548B3471}"/>
              </a:ext>
            </a:extLst>
          </p:cNvPr>
          <p:cNvSpPr>
            <a:spLocks noGrp="1"/>
          </p:cNvSpPr>
          <p:nvPr>
            <p:ph type="body" sz="quarter" idx="10"/>
          </p:nvPr>
        </p:nvSpPr>
        <p:spPr>
          <a:xfrm>
            <a:off x="482600" y="635000"/>
            <a:ext cx="8229600" cy="553998"/>
          </a:xfrm>
        </p:spPr>
        <p:txBody>
          <a:bodyPr/>
          <a:lstStyle/>
          <a:p>
            <a:r>
              <a:rPr lang="de-DE" dirty="0">
                <a:solidFill>
                  <a:srgbClr val="D9325D"/>
                </a:solidFill>
              </a:rPr>
              <a:t>Ü</a:t>
            </a:r>
            <a:r>
              <a:rPr lang="de-DE" dirty="0"/>
              <a:t>ber empirica</a:t>
            </a:r>
            <a:endParaRPr lang="en-GB" dirty="0"/>
          </a:p>
        </p:txBody>
      </p:sp>
      <p:grpSp>
        <p:nvGrpSpPr>
          <p:cNvPr id="4" name="Gruppieren 3">
            <a:extLst>
              <a:ext uri="{FF2B5EF4-FFF2-40B4-BE49-F238E27FC236}">
                <a16:creationId xmlns:a16="http://schemas.microsoft.com/office/drawing/2014/main" id="{48A1F44C-5075-4B2B-8A24-1DC0023C0DD4}"/>
              </a:ext>
            </a:extLst>
          </p:cNvPr>
          <p:cNvGrpSpPr/>
          <p:nvPr/>
        </p:nvGrpSpPr>
        <p:grpSpPr>
          <a:xfrm>
            <a:off x="582160" y="1652839"/>
            <a:ext cx="486198" cy="486198"/>
            <a:chOff x="582160" y="1700967"/>
            <a:chExt cx="486198" cy="486198"/>
          </a:xfrm>
        </p:grpSpPr>
        <p:grpSp>
          <p:nvGrpSpPr>
            <p:cNvPr id="5" name="Group 4">
              <a:extLst>
                <a:ext uri="{FF2B5EF4-FFF2-40B4-BE49-F238E27FC236}">
                  <a16:creationId xmlns:a16="http://schemas.microsoft.com/office/drawing/2014/main" id="{54ACFDD4-53C6-4283-8D1E-28D1D0FF4CDA}"/>
                </a:ext>
              </a:extLst>
            </p:cNvPr>
            <p:cNvGrpSpPr/>
            <p:nvPr/>
          </p:nvGrpSpPr>
          <p:grpSpPr>
            <a:xfrm>
              <a:off x="636936" y="1784008"/>
              <a:ext cx="376646" cy="320116"/>
              <a:chOff x="227324" y="-3556854"/>
              <a:chExt cx="6321668" cy="6350000"/>
            </a:xfrm>
            <a:solidFill>
              <a:schemeClr val="bg1"/>
            </a:solidFill>
          </p:grpSpPr>
          <p:sp>
            <p:nvSpPr>
              <p:cNvPr id="8" name="Freeform 5">
                <a:extLst>
                  <a:ext uri="{FF2B5EF4-FFF2-40B4-BE49-F238E27FC236}">
                    <a16:creationId xmlns:a16="http://schemas.microsoft.com/office/drawing/2014/main" id="{7C7EFC8D-DB3C-484A-9C2E-8A393A8A25C8}"/>
                  </a:ext>
                </a:extLst>
              </p:cNvPr>
              <p:cNvSpPr/>
              <p:nvPr/>
            </p:nvSpPr>
            <p:spPr>
              <a:xfrm>
                <a:off x="227324" y="-3556854"/>
                <a:ext cx="6321668"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6" name="Group 6">
              <a:extLst>
                <a:ext uri="{FF2B5EF4-FFF2-40B4-BE49-F238E27FC236}">
                  <a16:creationId xmlns:a16="http://schemas.microsoft.com/office/drawing/2014/main" id="{CC582284-CAA7-4CDA-BF57-24D315358171}"/>
                </a:ext>
              </a:extLst>
            </p:cNvPr>
            <p:cNvGrpSpPr>
              <a:grpSpLocks noChangeAspect="1"/>
            </p:cNvGrpSpPr>
            <p:nvPr/>
          </p:nvGrpSpPr>
          <p:grpSpPr>
            <a:xfrm>
              <a:off x="582160" y="1700967"/>
              <a:ext cx="486198" cy="486198"/>
              <a:chOff x="163461" y="-2346270"/>
              <a:chExt cx="6355080" cy="6355080"/>
            </a:xfrm>
            <a:solidFill>
              <a:schemeClr val="bg1"/>
            </a:solidFill>
          </p:grpSpPr>
          <p:sp>
            <p:nvSpPr>
              <p:cNvPr id="7" name="Freeform 7">
                <a:extLst>
                  <a:ext uri="{FF2B5EF4-FFF2-40B4-BE49-F238E27FC236}">
                    <a16:creationId xmlns:a16="http://schemas.microsoft.com/office/drawing/2014/main" id="{715B9642-BAF7-4D28-A8DD-43433C94684B}"/>
                  </a:ext>
                </a:extLst>
              </p:cNvPr>
              <p:cNvSpPr/>
              <p:nvPr/>
            </p:nvSpPr>
            <p:spPr>
              <a:xfrm>
                <a:off x="163461" y="-234627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sp>
        <p:nvSpPr>
          <p:cNvPr id="10" name="Textfeld 9">
            <a:extLst>
              <a:ext uri="{FF2B5EF4-FFF2-40B4-BE49-F238E27FC236}">
                <a16:creationId xmlns:a16="http://schemas.microsoft.com/office/drawing/2014/main" id="{E6E3633B-48F8-4366-8C32-10E2080E48C2}"/>
              </a:ext>
            </a:extLst>
          </p:cNvPr>
          <p:cNvSpPr txBox="1"/>
          <p:nvPr/>
        </p:nvSpPr>
        <p:spPr>
          <a:xfrm>
            <a:off x="1193559" y="1652839"/>
            <a:ext cx="10630141" cy="661720"/>
          </a:xfrm>
          <a:prstGeom prst="rect">
            <a:avLst/>
          </a:prstGeom>
          <a:noFill/>
        </p:spPr>
        <p:txBody>
          <a:bodyPr wrap="square">
            <a:spAutoFit/>
          </a:bodyPr>
          <a:lstStyle/>
          <a:p>
            <a:pPr marL="285750" indent="-285750" algn="just">
              <a:spcAft>
                <a:spcPts val="600"/>
              </a:spcAft>
              <a:buFont typeface="Courier New" panose="02070309020205020404" pitchFamily="49" charset="0"/>
              <a:buChar char="o"/>
            </a:pPr>
            <a:r>
              <a:rPr lang="de-DE" altLang="en-US" sz="1600" dirty="0">
                <a:solidFill>
                  <a:schemeClr val="bg1"/>
                </a:solidFill>
                <a:ea typeface="Yu Mincho" panose="02020400000000000000" pitchFamily="18" charset="-128"/>
                <a:cs typeface="Arial" panose="020B0604020202020204" pitchFamily="34" charset="0"/>
              </a:rPr>
              <a:t>Seit 1988 international tätiges </a:t>
            </a:r>
            <a:r>
              <a:rPr lang="de-DE" altLang="en-US" sz="1600" dirty="0">
                <a:solidFill>
                  <a:srgbClr val="D9325D"/>
                </a:solidFill>
                <a:ea typeface="Yu Mincho" panose="02020400000000000000" pitchFamily="18" charset="-128"/>
                <a:cs typeface="Arial" panose="020B0604020202020204" pitchFamily="34" charset="0"/>
              </a:rPr>
              <a:t>Forschungs- und Beratungsunternehmen </a:t>
            </a:r>
            <a:r>
              <a:rPr lang="de-DE" altLang="en-US" sz="1600" dirty="0">
                <a:solidFill>
                  <a:schemeClr val="bg1"/>
                </a:solidFill>
                <a:ea typeface="Yu Mincho" panose="02020400000000000000" pitchFamily="18" charset="-128"/>
                <a:cs typeface="Arial" panose="020B0604020202020204" pitchFamily="34" charset="0"/>
              </a:rPr>
              <a:t>aus Bonn </a:t>
            </a:r>
          </a:p>
          <a:p>
            <a:pPr marL="285750" indent="-285750" algn="just">
              <a:spcAft>
                <a:spcPts val="600"/>
              </a:spcAft>
              <a:buFont typeface="Courier New" panose="02070309020205020404" pitchFamily="49" charset="0"/>
              <a:buChar char="o"/>
            </a:pPr>
            <a:r>
              <a:rPr lang="de-DE" altLang="en-US" sz="1600" dirty="0">
                <a:solidFill>
                  <a:schemeClr val="bg1"/>
                </a:solidFill>
                <a:ea typeface="Yu Mincho" panose="02020400000000000000" pitchFamily="18" charset="-128"/>
                <a:cs typeface="Arial" panose="020B0604020202020204" pitchFamily="34" charset="0"/>
              </a:rPr>
              <a:t>Spezialisiert auf </a:t>
            </a:r>
            <a:r>
              <a:rPr lang="de-DE" altLang="en-US" sz="1600" dirty="0">
                <a:solidFill>
                  <a:srgbClr val="D9325D"/>
                </a:solidFill>
                <a:ea typeface="Yu Mincho" panose="02020400000000000000" pitchFamily="18" charset="-128"/>
                <a:cs typeface="Arial" panose="020B0604020202020204" pitchFamily="34" charset="0"/>
              </a:rPr>
              <a:t>Innovationsprozesse </a:t>
            </a:r>
            <a:r>
              <a:rPr lang="de-DE" altLang="en-US" sz="1600" dirty="0">
                <a:solidFill>
                  <a:schemeClr val="bg1"/>
                </a:solidFill>
                <a:ea typeface="Yu Mincho" panose="02020400000000000000" pitchFamily="18" charset="-128"/>
                <a:cs typeface="Arial" panose="020B0604020202020204" pitchFamily="34" charset="0"/>
              </a:rPr>
              <a:t>und das </a:t>
            </a:r>
            <a:r>
              <a:rPr lang="de-DE" altLang="en-US" sz="1600" dirty="0">
                <a:solidFill>
                  <a:srgbClr val="D9325D"/>
                </a:solidFill>
                <a:ea typeface="Yu Mincho" panose="02020400000000000000" pitchFamily="18" charset="-128"/>
                <a:cs typeface="Arial" panose="020B0604020202020204" pitchFamily="34" charset="0"/>
              </a:rPr>
              <a:t>Management europäischer Großprojekte</a:t>
            </a:r>
            <a:endParaRPr lang="de-DE" altLang="en-US" sz="1600" dirty="0">
              <a:solidFill>
                <a:schemeClr val="bg1"/>
              </a:solidFill>
              <a:ea typeface="Yu Mincho" panose="02020400000000000000" pitchFamily="18" charset="-128"/>
              <a:cs typeface="Arial" panose="020B0604020202020204" pitchFamily="34" charset="0"/>
            </a:endParaRPr>
          </a:p>
        </p:txBody>
      </p:sp>
      <p:sp>
        <p:nvSpPr>
          <p:cNvPr id="12" name="Textfeld 11">
            <a:extLst>
              <a:ext uri="{FF2B5EF4-FFF2-40B4-BE49-F238E27FC236}">
                <a16:creationId xmlns:a16="http://schemas.microsoft.com/office/drawing/2014/main" id="{896142BC-174D-4B9D-B716-BD684FCE73C2}"/>
              </a:ext>
            </a:extLst>
          </p:cNvPr>
          <p:cNvSpPr txBox="1"/>
          <p:nvPr/>
        </p:nvSpPr>
        <p:spPr>
          <a:xfrm>
            <a:off x="1193559" y="2767280"/>
            <a:ext cx="10630140" cy="661720"/>
          </a:xfrm>
          <a:prstGeom prst="rect">
            <a:avLst/>
          </a:prstGeom>
          <a:noFill/>
        </p:spPr>
        <p:txBody>
          <a:bodyPr wrap="square">
            <a:spAutoFit/>
          </a:bodyPr>
          <a:lstStyle/>
          <a:p>
            <a:pPr marL="285750" indent="-285750" algn="just">
              <a:spcAft>
                <a:spcPts val="600"/>
              </a:spcAft>
              <a:buFont typeface="Courier New" panose="02070309020205020404" pitchFamily="49" charset="0"/>
              <a:buChar char="o"/>
            </a:pPr>
            <a:r>
              <a:rPr lang="de-DE" altLang="en-US" sz="1600" dirty="0">
                <a:solidFill>
                  <a:schemeClr val="bg1"/>
                </a:solidFill>
                <a:ea typeface="Yu Mincho" panose="02020400000000000000" pitchFamily="18" charset="-128"/>
                <a:cs typeface="Arial" panose="020B0604020202020204" pitchFamily="34" charset="0"/>
              </a:rPr>
              <a:t>Auswirkungen des </a:t>
            </a:r>
            <a:r>
              <a:rPr lang="de-DE" altLang="en-US" sz="1600" dirty="0">
                <a:solidFill>
                  <a:srgbClr val="D9325D"/>
                </a:solidFill>
                <a:ea typeface="Yu Mincho" panose="02020400000000000000" pitchFamily="18" charset="-128"/>
                <a:cs typeface="Arial" panose="020B0604020202020204" pitchFamily="34" charset="0"/>
              </a:rPr>
              <a:t>digitalen</a:t>
            </a:r>
            <a:r>
              <a:rPr lang="de-DE" altLang="en-US" sz="1600" dirty="0">
                <a:solidFill>
                  <a:schemeClr val="bg1"/>
                </a:solidFill>
                <a:ea typeface="Yu Mincho" panose="02020400000000000000" pitchFamily="18" charset="-128"/>
                <a:cs typeface="Arial" panose="020B0604020202020204" pitchFamily="34" charset="0"/>
              </a:rPr>
              <a:t> </a:t>
            </a:r>
            <a:r>
              <a:rPr lang="de-DE" altLang="en-US" sz="1600" dirty="0">
                <a:solidFill>
                  <a:srgbClr val="D9325D"/>
                </a:solidFill>
                <a:ea typeface="Yu Mincho" panose="02020400000000000000" pitchFamily="18" charset="-128"/>
                <a:cs typeface="Arial" panose="020B0604020202020204" pitchFamily="34" charset="0"/>
              </a:rPr>
              <a:t>Wandels von Gesundheitssystemen </a:t>
            </a:r>
            <a:r>
              <a:rPr lang="de-DE" altLang="en-US" sz="1600" dirty="0">
                <a:solidFill>
                  <a:schemeClr val="bg1"/>
                </a:solidFill>
                <a:ea typeface="Yu Mincho" panose="02020400000000000000" pitchFamily="18" charset="-128"/>
                <a:cs typeface="Arial" panose="020B0604020202020204" pitchFamily="34" charset="0"/>
              </a:rPr>
              <a:t>und</a:t>
            </a:r>
            <a:r>
              <a:rPr lang="de-DE" altLang="en-US" sz="1600" dirty="0">
                <a:solidFill>
                  <a:srgbClr val="D9325D"/>
                </a:solidFill>
                <a:ea typeface="Yu Mincho" panose="02020400000000000000" pitchFamily="18" charset="-128"/>
                <a:cs typeface="Arial" panose="020B0604020202020204" pitchFamily="34" charset="0"/>
              </a:rPr>
              <a:t> eHealth-Instrumenten</a:t>
            </a:r>
          </a:p>
          <a:p>
            <a:pPr marL="285750" indent="-285750" algn="just">
              <a:spcAft>
                <a:spcPts val="600"/>
              </a:spcAft>
              <a:buFont typeface="Courier New" panose="02070309020205020404" pitchFamily="49" charset="0"/>
              <a:buChar char="o"/>
            </a:pPr>
            <a:r>
              <a:rPr lang="de-DE" altLang="en-US" sz="1600" dirty="0">
                <a:solidFill>
                  <a:schemeClr val="bg1"/>
                </a:solidFill>
                <a:ea typeface="Yu Mincho" panose="02020400000000000000" pitchFamily="18" charset="-128"/>
                <a:cs typeface="Arial" panose="020B0604020202020204" pitchFamily="34" charset="0"/>
              </a:rPr>
              <a:t>Politische, strategische, klinische, betriebswirtschaftliche und sozioökonomische Fragen</a:t>
            </a:r>
            <a:endParaRPr lang="en-GB" sz="1600" dirty="0">
              <a:solidFill>
                <a:schemeClr val="bg1"/>
              </a:solidFill>
            </a:endParaRPr>
          </a:p>
        </p:txBody>
      </p:sp>
      <p:grpSp>
        <p:nvGrpSpPr>
          <p:cNvPr id="14" name="Gruppieren 13">
            <a:extLst>
              <a:ext uri="{FF2B5EF4-FFF2-40B4-BE49-F238E27FC236}">
                <a16:creationId xmlns:a16="http://schemas.microsoft.com/office/drawing/2014/main" id="{2B5104EB-1A2A-4C13-AAA4-752D3BFA8EAD}"/>
              </a:ext>
            </a:extLst>
          </p:cNvPr>
          <p:cNvGrpSpPr/>
          <p:nvPr/>
        </p:nvGrpSpPr>
        <p:grpSpPr>
          <a:xfrm>
            <a:off x="582160" y="2880216"/>
            <a:ext cx="486198" cy="486198"/>
            <a:chOff x="582160" y="1700967"/>
            <a:chExt cx="486198" cy="486198"/>
          </a:xfrm>
        </p:grpSpPr>
        <p:grpSp>
          <p:nvGrpSpPr>
            <p:cNvPr id="15" name="Group 4">
              <a:extLst>
                <a:ext uri="{FF2B5EF4-FFF2-40B4-BE49-F238E27FC236}">
                  <a16:creationId xmlns:a16="http://schemas.microsoft.com/office/drawing/2014/main" id="{6DE899A9-1DBA-4FFF-8A6F-7982ED233B4B}"/>
                </a:ext>
              </a:extLst>
            </p:cNvPr>
            <p:cNvGrpSpPr/>
            <p:nvPr/>
          </p:nvGrpSpPr>
          <p:grpSpPr>
            <a:xfrm>
              <a:off x="636936" y="1784008"/>
              <a:ext cx="376646" cy="320116"/>
              <a:chOff x="227324" y="-3556854"/>
              <a:chExt cx="6321668" cy="6350000"/>
            </a:xfrm>
            <a:solidFill>
              <a:schemeClr val="bg1"/>
            </a:solidFill>
          </p:grpSpPr>
          <p:sp>
            <p:nvSpPr>
              <p:cNvPr id="18" name="Freeform 5">
                <a:extLst>
                  <a:ext uri="{FF2B5EF4-FFF2-40B4-BE49-F238E27FC236}">
                    <a16:creationId xmlns:a16="http://schemas.microsoft.com/office/drawing/2014/main" id="{21BB3F9E-E8AD-4AE4-8A3C-65BB7308DFF5}"/>
                  </a:ext>
                </a:extLst>
              </p:cNvPr>
              <p:cNvSpPr/>
              <p:nvPr/>
            </p:nvSpPr>
            <p:spPr>
              <a:xfrm>
                <a:off x="227324" y="-3556854"/>
                <a:ext cx="6321668"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16" name="Group 6">
              <a:extLst>
                <a:ext uri="{FF2B5EF4-FFF2-40B4-BE49-F238E27FC236}">
                  <a16:creationId xmlns:a16="http://schemas.microsoft.com/office/drawing/2014/main" id="{21A97EEA-9A3E-44C0-949F-03FAD515FA8D}"/>
                </a:ext>
              </a:extLst>
            </p:cNvPr>
            <p:cNvGrpSpPr>
              <a:grpSpLocks noChangeAspect="1"/>
            </p:cNvGrpSpPr>
            <p:nvPr/>
          </p:nvGrpSpPr>
          <p:grpSpPr>
            <a:xfrm>
              <a:off x="582160" y="1700967"/>
              <a:ext cx="486198" cy="486198"/>
              <a:chOff x="163461" y="-2346270"/>
              <a:chExt cx="6355080" cy="6355080"/>
            </a:xfrm>
            <a:solidFill>
              <a:schemeClr val="bg1"/>
            </a:solidFill>
          </p:grpSpPr>
          <p:sp>
            <p:nvSpPr>
              <p:cNvPr id="17" name="Freeform 7">
                <a:extLst>
                  <a:ext uri="{FF2B5EF4-FFF2-40B4-BE49-F238E27FC236}">
                    <a16:creationId xmlns:a16="http://schemas.microsoft.com/office/drawing/2014/main" id="{79F6003A-6263-4FB6-A266-8B834D5E2777}"/>
                  </a:ext>
                </a:extLst>
              </p:cNvPr>
              <p:cNvSpPr/>
              <p:nvPr/>
            </p:nvSpPr>
            <p:spPr>
              <a:xfrm>
                <a:off x="163461" y="-234627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sp>
        <p:nvSpPr>
          <p:cNvPr id="35" name="Textfeld 34">
            <a:extLst>
              <a:ext uri="{FF2B5EF4-FFF2-40B4-BE49-F238E27FC236}">
                <a16:creationId xmlns:a16="http://schemas.microsoft.com/office/drawing/2014/main" id="{04178C5A-92A6-4CA4-9796-4738A2FC87BF}"/>
              </a:ext>
            </a:extLst>
          </p:cNvPr>
          <p:cNvSpPr txBox="1"/>
          <p:nvPr/>
        </p:nvSpPr>
        <p:spPr>
          <a:xfrm>
            <a:off x="1193559" y="3741409"/>
            <a:ext cx="10630140" cy="1800493"/>
          </a:xfrm>
          <a:prstGeom prst="rect">
            <a:avLst/>
          </a:prstGeom>
          <a:noFill/>
        </p:spPr>
        <p:txBody>
          <a:bodyPr wrap="square">
            <a:spAutoFit/>
          </a:bodyPr>
          <a:lstStyle/>
          <a:p>
            <a:r>
              <a:rPr lang="en-GB" sz="1600" dirty="0" err="1">
                <a:solidFill>
                  <a:schemeClr val="bg1"/>
                </a:solidFill>
              </a:rPr>
              <a:t>Vorerfahrungen</a:t>
            </a:r>
            <a:r>
              <a:rPr lang="en-GB" sz="1600" dirty="0">
                <a:solidFill>
                  <a:schemeClr val="bg1"/>
                </a:solidFill>
              </a:rPr>
              <a:t> </a:t>
            </a:r>
            <a:r>
              <a:rPr lang="en-GB" sz="1600" dirty="0" err="1">
                <a:solidFill>
                  <a:schemeClr val="bg1"/>
                </a:solidFill>
              </a:rPr>
              <a:t>aus</a:t>
            </a:r>
            <a:r>
              <a:rPr lang="en-GB" sz="1600" dirty="0">
                <a:solidFill>
                  <a:schemeClr val="bg1"/>
                </a:solidFill>
              </a:rPr>
              <a:t> </a:t>
            </a:r>
            <a:r>
              <a:rPr lang="en-GB" sz="1600" dirty="0" err="1">
                <a:solidFill>
                  <a:schemeClr val="bg1"/>
                </a:solidFill>
              </a:rPr>
              <a:t>ähnlichen</a:t>
            </a:r>
            <a:r>
              <a:rPr lang="en-GB" sz="1600" dirty="0">
                <a:solidFill>
                  <a:schemeClr val="bg1"/>
                </a:solidFill>
              </a:rPr>
              <a:t> </a:t>
            </a:r>
            <a:r>
              <a:rPr lang="en-GB" sz="1600" dirty="0" err="1">
                <a:solidFill>
                  <a:schemeClr val="bg1"/>
                </a:solidFill>
              </a:rPr>
              <a:t>Projekten</a:t>
            </a:r>
            <a:r>
              <a:rPr lang="en-GB" sz="1600" dirty="0">
                <a:solidFill>
                  <a:schemeClr val="bg1"/>
                </a:solidFill>
              </a:rPr>
              <a:t>:</a:t>
            </a:r>
          </a:p>
          <a:p>
            <a:pPr marL="285750" indent="-285750">
              <a:spcBef>
                <a:spcPts val="600"/>
              </a:spcBef>
              <a:buFont typeface="Courier New" panose="02070309020205020404" pitchFamily="49" charset="0"/>
              <a:buChar char="o"/>
            </a:pPr>
            <a:r>
              <a:rPr lang="en-GB" sz="1600" dirty="0">
                <a:solidFill>
                  <a:schemeClr val="bg1"/>
                </a:solidFill>
              </a:rPr>
              <a:t>PCPs </a:t>
            </a:r>
            <a:r>
              <a:rPr lang="en-GB" sz="1600" dirty="0" err="1">
                <a:solidFill>
                  <a:schemeClr val="bg1"/>
                </a:solidFill>
              </a:rPr>
              <a:t>allgemein</a:t>
            </a:r>
            <a:r>
              <a:rPr lang="en-GB" sz="1600" dirty="0">
                <a:solidFill>
                  <a:schemeClr val="bg1"/>
                </a:solidFill>
              </a:rPr>
              <a:t> (</a:t>
            </a:r>
            <a:r>
              <a:rPr lang="en-GB" sz="1600" dirty="0" err="1">
                <a:solidFill>
                  <a:schemeClr val="bg1"/>
                </a:solidFill>
              </a:rPr>
              <a:t>zu</a:t>
            </a:r>
            <a:r>
              <a:rPr lang="en-GB" sz="1600" dirty="0">
                <a:solidFill>
                  <a:schemeClr val="bg1"/>
                </a:solidFill>
              </a:rPr>
              <a:t> Diabetes, </a:t>
            </a:r>
            <a:r>
              <a:rPr lang="en-GB" sz="1600" dirty="0" err="1">
                <a:solidFill>
                  <a:schemeClr val="bg1"/>
                </a:solidFill>
              </a:rPr>
              <a:t>Bluthochdruck</a:t>
            </a:r>
            <a:r>
              <a:rPr lang="en-GB" sz="1600" dirty="0">
                <a:solidFill>
                  <a:schemeClr val="bg1"/>
                </a:solidFill>
              </a:rPr>
              <a:t> und </a:t>
            </a:r>
            <a:r>
              <a:rPr lang="en-GB" sz="1600" dirty="0" err="1">
                <a:solidFill>
                  <a:schemeClr val="bg1"/>
                </a:solidFill>
              </a:rPr>
              <a:t>Schlaganfall</a:t>
            </a:r>
            <a:r>
              <a:rPr lang="en-GB" sz="1600" dirty="0">
                <a:solidFill>
                  <a:schemeClr val="bg1"/>
                </a:solidFill>
              </a:rPr>
              <a:t>)</a:t>
            </a:r>
          </a:p>
          <a:p>
            <a:pPr marL="285750" indent="-285750">
              <a:spcBef>
                <a:spcPts val="600"/>
              </a:spcBef>
              <a:buFont typeface="Courier New" panose="02070309020205020404" pitchFamily="49" charset="0"/>
              <a:buChar char="o"/>
            </a:pPr>
            <a:r>
              <a:rPr lang="en-GB" sz="1600" dirty="0" err="1">
                <a:solidFill>
                  <a:schemeClr val="bg1"/>
                </a:solidFill>
              </a:rPr>
              <a:t>Einsatz</a:t>
            </a:r>
            <a:r>
              <a:rPr lang="en-GB" sz="1600" dirty="0">
                <a:solidFill>
                  <a:schemeClr val="bg1"/>
                </a:solidFill>
              </a:rPr>
              <a:t> von </a:t>
            </a:r>
            <a:r>
              <a:rPr lang="en-GB" sz="1600" dirty="0" err="1">
                <a:solidFill>
                  <a:schemeClr val="bg1"/>
                </a:solidFill>
              </a:rPr>
              <a:t>digitalen</a:t>
            </a:r>
            <a:r>
              <a:rPr lang="en-GB" sz="1600" dirty="0">
                <a:solidFill>
                  <a:schemeClr val="bg1"/>
                </a:solidFill>
              </a:rPr>
              <a:t> </a:t>
            </a:r>
            <a:r>
              <a:rPr lang="en-GB" sz="1600" dirty="0" err="1">
                <a:solidFill>
                  <a:schemeClr val="bg1"/>
                </a:solidFill>
              </a:rPr>
              <a:t>Lösungen</a:t>
            </a:r>
            <a:r>
              <a:rPr lang="en-GB" sz="1600" dirty="0">
                <a:solidFill>
                  <a:schemeClr val="bg1"/>
                </a:solidFill>
              </a:rPr>
              <a:t> </a:t>
            </a:r>
            <a:r>
              <a:rPr lang="en-GB" sz="1600" dirty="0" err="1">
                <a:solidFill>
                  <a:schemeClr val="bg1"/>
                </a:solidFill>
              </a:rPr>
              <a:t>im</a:t>
            </a:r>
            <a:r>
              <a:rPr lang="en-GB" sz="1600" dirty="0">
                <a:solidFill>
                  <a:schemeClr val="bg1"/>
                </a:solidFill>
              </a:rPr>
              <a:t> </a:t>
            </a:r>
            <a:r>
              <a:rPr lang="en-GB" sz="1600" dirty="0" err="1">
                <a:solidFill>
                  <a:schemeClr val="bg1"/>
                </a:solidFill>
              </a:rPr>
              <a:t>Katastrophenschutz</a:t>
            </a:r>
            <a:endParaRPr lang="en-GB" sz="1600" dirty="0">
              <a:solidFill>
                <a:schemeClr val="bg1"/>
              </a:solidFill>
            </a:endParaRPr>
          </a:p>
          <a:p>
            <a:pPr marL="285750" indent="-285750">
              <a:spcBef>
                <a:spcPts val="600"/>
              </a:spcBef>
              <a:buFont typeface="Courier New" panose="02070309020205020404" pitchFamily="49" charset="0"/>
              <a:buChar char="o"/>
            </a:pPr>
            <a:r>
              <a:rPr lang="en-GB" sz="1600" dirty="0" err="1">
                <a:solidFill>
                  <a:schemeClr val="bg1"/>
                </a:solidFill>
              </a:rPr>
              <a:t>Teilnahme</a:t>
            </a:r>
            <a:r>
              <a:rPr lang="en-GB" sz="1600" dirty="0">
                <a:solidFill>
                  <a:schemeClr val="bg1"/>
                </a:solidFill>
              </a:rPr>
              <a:t> an </a:t>
            </a:r>
            <a:r>
              <a:rPr lang="en-GB" sz="1600" dirty="0" err="1">
                <a:solidFill>
                  <a:schemeClr val="bg1"/>
                </a:solidFill>
              </a:rPr>
              <a:t>europäischen</a:t>
            </a:r>
            <a:r>
              <a:rPr lang="en-GB" sz="1600" dirty="0">
                <a:solidFill>
                  <a:schemeClr val="bg1"/>
                </a:solidFill>
              </a:rPr>
              <a:t> </a:t>
            </a:r>
            <a:r>
              <a:rPr lang="en-GB" sz="1600" dirty="0" err="1">
                <a:solidFill>
                  <a:schemeClr val="bg1"/>
                </a:solidFill>
              </a:rPr>
              <a:t>Koordinierungsübungen</a:t>
            </a:r>
            <a:r>
              <a:rPr lang="en-GB" sz="1600" dirty="0">
                <a:solidFill>
                  <a:schemeClr val="bg1"/>
                </a:solidFill>
              </a:rPr>
              <a:t> für EMTs und USAR (Modular Exercises – MODEX)</a:t>
            </a:r>
          </a:p>
          <a:p>
            <a:pPr marL="285750" indent="-285750">
              <a:buFont typeface="Courier New" panose="02070309020205020404" pitchFamily="49" charset="0"/>
              <a:buChar char="o"/>
            </a:pPr>
            <a:endParaRPr lang="en-GB" sz="1600" dirty="0">
              <a:solidFill>
                <a:schemeClr val="bg1"/>
              </a:solidFill>
            </a:endParaRPr>
          </a:p>
        </p:txBody>
      </p:sp>
      <p:grpSp>
        <p:nvGrpSpPr>
          <p:cNvPr id="36" name="Gruppieren 35">
            <a:extLst>
              <a:ext uri="{FF2B5EF4-FFF2-40B4-BE49-F238E27FC236}">
                <a16:creationId xmlns:a16="http://schemas.microsoft.com/office/drawing/2014/main" id="{6C2F544C-C4C6-4DCD-9F39-480CDCBDC7AF}"/>
              </a:ext>
            </a:extLst>
          </p:cNvPr>
          <p:cNvGrpSpPr/>
          <p:nvPr/>
        </p:nvGrpSpPr>
        <p:grpSpPr>
          <a:xfrm>
            <a:off x="582160" y="3871202"/>
            <a:ext cx="486198" cy="486198"/>
            <a:chOff x="582160" y="1700967"/>
            <a:chExt cx="486198" cy="486198"/>
          </a:xfrm>
        </p:grpSpPr>
        <p:grpSp>
          <p:nvGrpSpPr>
            <p:cNvPr id="37" name="Group 4">
              <a:extLst>
                <a:ext uri="{FF2B5EF4-FFF2-40B4-BE49-F238E27FC236}">
                  <a16:creationId xmlns:a16="http://schemas.microsoft.com/office/drawing/2014/main" id="{F1C9A650-B358-44C6-805A-05BB596399DC}"/>
                </a:ext>
              </a:extLst>
            </p:cNvPr>
            <p:cNvGrpSpPr/>
            <p:nvPr/>
          </p:nvGrpSpPr>
          <p:grpSpPr>
            <a:xfrm>
              <a:off x="636936" y="1784008"/>
              <a:ext cx="376646" cy="320116"/>
              <a:chOff x="227324" y="-3556854"/>
              <a:chExt cx="6321668" cy="6350000"/>
            </a:xfrm>
            <a:solidFill>
              <a:schemeClr val="bg1"/>
            </a:solidFill>
          </p:grpSpPr>
          <p:sp>
            <p:nvSpPr>
              <p:cNvPr id="40" name="Freeform 5">
                <a:extLst>
                  <a:ext uri="{FF2B5EF4-FFF2-40B4-BE49-F238E27FC236}">
                    <a16:creationId xmlns:a16="http://schemas.microsoft.com/office/drawing/2014/main" id="{3F2836B9-9C66-43C6-A71D-4EDA9A153396}"/>
                  </a:ext>
                </a:extLst>
              </p:cNvPr>
              <p:cNvSpPr/>
              <p:nvPr/>
            </p:nvSpPr>
            <p:spPr>
              <a:xfrm>
                <a:off x="227324" y="-3556854"/>
                <a:ext cx="6321668"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grpSp>
          <p:nvGrpSpPr>
            <p:cNvPr id="38" name="Group 6">
              <a:extLst>
                <a:ext uri="{FF2B5EF4-FFF2-40B4-BE49-F238E27FC236}">
                  <a16:creationId xmlns:a16="http://schemas.microsoft.com/office/drawing/2014/main" id="{443528AA-D0A9-445C-98BC-F75894EEECA6}"/>
                </a:ext>
              </a:extLst>
            </p:cNvPr>
            <p:cNvGrpSpPr>
              <a:grpSpLocks noChangeAspect="1"/>
            </p:cNvGrpSpPr>
            <p:nvPr/>
          </p:nvGrpSpPr>
          <p:grpSpPr>
            <a:xfrm>
              <a:off x="582160" y="1700967"/>
              <a:ext cx="486198" cy="486198"/>
              <a:chOff x="163461" y="-2346270"/>
              <a:chExt cx="6355080" cy="6355080"/>
            </a:xfrm>
            <a:solidFill>
              <a:schemeClr val="bg1"/>
            </a:solidFill>
          </p:grpSpPr>
          <p:sp>
            <p:nvSpPr>
              <p:cNvPr id="39" name="Freeform 7">
                <a:extLst>
                  <a:ext uri="{FF2B5EF4-FFF2-40B4-BE49-F238E27FC236}">
                    <a16:creationId xmlns:a16="http://schemas.microsoft.com/office/drawing/2014/main" id="{E7795E4C-3A68-41DD-9774-CB6E2DA9E3BB}"/>
                  </a:ext>
                </a:extLst>
              </p:cNvPr>
              <p:cNvSpPr/>
              <p:nvPr/>
            </p:nvSpPr>
            <p:spPr>
              <a:xfrm>
                <a:off x="163461" y="-234627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spTree>
    <p:extLst>
      <p:ext uri="{BB962C8B-B14F-4D97-AF65-F5344CB8AC3E}">
        <p14:creationId xmlns:p14="http://schemas.microsoft.com/office/powerpoint/2010/main" val="1977583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59BA216-D03C-48C1-8C7B-3C465F68B839}"/>
              </a:ext>
            </a:extLst>
          </p:cNvPr>
          <p:cNvGrpSpPr/>
          <p:nvPr/>
        </p:nvGrpSpPr>
        <p:grpSpPr>
          <a:xfrm>
            <a:off x="623392" y="1963316"/>
            <a:ext cx="378334" cy="320116"/>
            <a:chOff x="0" y="0"/>
            <a:chExt cx="6350000" cy="6350000"/>
          </a:xfrm>
          <a:solidFill>
            <a:schemeClr val="bg1"/>
          </a:solidFill>
        </p:grpSpPr>
        <p:sp>
          <p:nvSpPr>
            <p:cNvPr id="7" name="Freeform 5">
              <a:extLst>
                <a:ext uri="{FF2B5EF4-FFF2-40B4-BE49-F238E27FC236}">
                  <a16:creationId xmlns:a16="http://schemas.microsoft.com/office/drawing/2014/main" id="{720416FA-8210-4436-8625-10D8C89B82E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sp>
        <p:nvSpPr>
          <p:cNvPr id="8" name="Textfeld 7">
            <a:extLst>
              <a:ext uri="{FF2B5EF4-FFF2-40B4-BE49-F238E27FC236}">
                <a16:creationId xmlns:a16="http://schemas.microsoft.com/office/drawing/2014/main" id="{96463147-0B0D-4EA3-9FDC-DD9FA24CFF9D}"/>
              </a:ext>
            </a:extLst>
          </p:cNvPr>
          <p:cNvSpPr txBox="1"/>
          <p:nvPr/>
        </p:nvSpPr>
        <p:spPr>
          <a:xfrm>
            <a:off x="1190625" y="1924050"/>
            <a:ext cx="7423827" cy="369332"/>
          </a:xfrm>
          <a:prstGeom prst="rect">
            <a:avLst/>
          </a:prstGeom>
          <a:noFill/>
        </p:spPr>
        <p:txBody>
          <a:bodyPr wrap="none" rtlCol="0">
            <a:spAutoFit/>
          </a:bodyPr>
          <a:lstStyle/>
          <a:p>
            <a:pPr>
              <a:spcAft>
                <a:spcPts val="600"/>
              </a:spcAft>
            </a:pPr>
            <a:r>
              <a:rPr lang="en-GB" b="1" dirty="0" err="1">
                <a:solidFill>
                  <a:schemeClr val="bg1"/>
                </a:solidFill>
              </a:rPr>
              <a:t>Vorkommerzielle</a:t>
            </a:r>
            <a:r>
              <a:rPr lang="en-GB" b="1" dirty="0">
                <a:solidFill>
                  <a:schemeClr val="bg1"/>
                </a:solidFill>
              </a:rPr>
              <a:t> </a:t>
            </a:r>
            <a:r>
              <a:rPr lang="en-GB" b="1" dirty="0" err="1">
                <a:solidFill>
                  <a:schemeClr val="bg1"/>
                </a:solidFill>
              </a:rPr>
              <a:t>Beschaffung</a:t>
            </a:r>
            <a:r>
              <a:rPr lang="en-GB" b="1" dirty="0">
                <a:solidFill>
                  <a:schemeClr val="bg1"/>
                </a:solidFill>
              </a:rPr>
              <a:t> für F&amp;E-</a:t>
            </a:r>
            <a:r>
              <a:rPr lang="en-GB" b="1" dirty="0" err="1">
                <a:solidFill>
                  <a:schemeClr val="bg1"/>
                </a:solidFill>
              </a:rPr>
              <a:t>Dienstleistungen</a:t>
            </a:r>
            <a:endParaRPr lang="en-GB" b="1" dirty="0">
              <a:solidFill>
                <a:schemeClr val="bg1"/>
              </a:solidFill>
            </a:endParaRPr>
          </a:p>
        </p:txBody>
      </p:sp>
      <p:grpSp>
        <p:nvGrpSpPr>
          <p:cNvPr id="9" name="Group 6">
            <a:extLst>
              <a:ext uri="{FF2B5EF4-FFF2-40B4-BE49-F238E27FC236}">
                <a16:creationId xmlns:a16="http://schemas.microsoft.com/office/drawing/2014/main" id="{D7EA78F2-DDF8-478F-BC86-694A74226AB1}"/>
              </a:ext>
            </a:extLst>
          </p:cNvPr>
          <p:cNvGrpSpPr>
            <a:grpSpLocks noChangeAspect="1"/>
          </p:cNvGrpSpPr>
          <p:nvPr/>
        </p:nvGrpSpPr>
        <p:grpSpPr>
          <a:xfrm>
            <a:off x="569460" y="1880275"/>
            <a:ext cx="486198" cy="486198"/>
            <a:chOff x="-2540" y="-2540"/>
            <a:chExt cx="6355080" cy="6355080"/>
          </a:xfrm>
          <a:solidFill>
            <a:schemeClr val="bg1"/>
          </a:solidFill>
        </p:grpSpPr>
        <p:sp>
          <p:nvSpPr>
            <p:cNvPr id="10" name="Freeform 7">
              <a:extLst>
                <a:ext uri="{FF2B5EF4-FFF2-40B4-BE49-F238E27FC236}">
                  <a16:creationId xmlns:a16="http://schemas.microsoft.com/office/drawing/2014/main" id="{DD1266B2-2C5D-4DAB-BBAA-173F2A2F5F73}"/>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nvGrpSpPr>
          <p:cNvPr id="11" name="Group 4">
            <a:extLst>
              <a:ext uri="{FF2B5EF4-FFF2-40B4-BE49-F238E27FC236}">
                <a16:creationId xmlns:a16="http://schemas.microsoft.com/office/drawing/2014/main" id="{ABD95D2D-794B-4EBE-A731-D70BE75505D5}"/>
              </a:ext>
            </a:extLst>
          </p:cNvPr>
          <p:cNvGrpSpPr/>
          <p:nvPr/>
        </p:nvGrpSpPr>
        <p:grpSpPr>
          <a:xfrm>
            <a:off x="626295" y="2744185"/>
            <a:ext cx="378334" cy="320116"/>
            <a:chOff x="0" y="0"/>
            <a:chExt cx="6350000" cy="6350000"/>
          </a:xfrm>
          <a:solidFill>
            <a:schemeClr val="bg1"/>
          </a:solidFill>
        </p:grpSpPr>
        <p:sp>
          <p:nvSpPr>
            <p:cNvPr id="12" name="Freeform 5">
              <a:extLst>
                <a:ext uri="{FF2B5EF4-FFF2-40B4-BE49-F238E27FC236}">
                  <a16:creationId xmlns:a16="http://schemas.microsoft.com/office/drawing/2014/main" id="{E2BB6D35-ED16-481F-ADC6-E5A458B8AA0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sp>
        <p:nvSpPr>
          <p:cNvPr id="13" name="Textfeld 12">
            <a:extLst>
              <a:ext uri="{FF2B5EF4-FFF2-40B4-BE49-F238E27FC236}">
                <a16:creationId xmlns:a16="http://schemas.microsoft.com/office/drawing/2014/main" id="{EE54174D-F493-44F8-97F4-400E06F0ADC6}"/>
              </a:ext>
            </a:extLst>
          </p:cNvPr>
          <p:cNvSpPr txBox="1"/>
          <p:nvPr/>
        </p:nvSpPr>
        <p:spPr>
          <a:xfrm>
            <a:off x="1193528" y="2603319"/>
            <a:ext cx="9350637" cy="723275"/>
          </a:xfrm>
          <a:prstGeom prst="rect">
            <a:avLst/>
          </a:prstGeom>
          <a:noFill/>
        </p:spPr>
        <p:txBody>
          <a:bodyPr wrap="none" rtlCol="0">
            <a:spAutoFit/>
          </a:bodyPr>
          <a:lstStyle/>
          <a:p>
            <a:pPr>
              <a:spcAft>
                <a:spcPts val="600"/>
              </a:spcAft>
            </a:pPr>
            <a:r>
              <a:rPr lang="de-DE" b="1" dirty="0">
                <a:solidFill>
                  <a:schemeClr val="bg1"/>
                </a:solidFill>
              </a:rPr>
              <a:t>Phasenweiser Ansatz, der vom Entwurf über die Prototypenerstellung </a:t>
            </a:r>
          </a:p>
          <a:p>
            <a:pPr>
              <a:spcAft>
                <a:spcPts val="600"/>
              </a:spcAft>
            </a:pPr>
            <a:r>
              <a:rPr lang="de-DE" b="1" dirty="0">
                <a:solidFill>
                  <a:schemeClr val="bg1"/>
                </a:solidFill>
              </a:rPr>
              <a:t>bis hin zum Testen reicht </a:t>
            </a:r>
          </a:p>
        </p:txBody>
      </p:sp>
      <p:grpSp>
        <p:nvGrpSpPr>
          <p:cNvPr id="14" name="Group 6">
            <a:extLst>
              <a:ext uri="{FF2B5EF4-FFF2-40B4-BE49-F238E27FC236}">
                <a16:creationId xmlns:a16="http://schemas.microsoft.com/office/drawing/2014/main" id="{5D9472A4-8550-4480-B9D7-B8C9AC0EC1CD}"/>
              </a:ext>
            </a:extLst>
          </p:cNvPr>
          <p:cNvGrpSpPr>
            <a:grpSpLocks noChangeAspect="1"/>
          </p:cNvGrpSpPr>
          <p:nvPr/>
        </p:nvGrpSpPr>
        <p:grpSpPr>
          <a:xfrm>
            <a:off x="572363" y="2661144"/>
            <a:ext cx="486198" cy="486198"/>
            <a:chOff x="-2540" y="-2540"/>
            <a:chExt cx="6355080" cy="6355080"/>
          </a:xfrm>
          <a:solidFill>
            <a:schemeClr val="bg1"/>
          </a:solidFill>
        </p:grpSpPr>
        <p:sp>
          <p:nvSpPr>
            <p:cNvPr id="15" name="Freeform 7">
              <a:extLst>
                <a:ext uri="{FF2B5EF4-FFF2-40B4-BE49-F238E27FC236}">
                  <a16:creationId xmlns:a16="http://schemas.microsoft.com/office/drawing/2014/main" id="{B1C887B8-7D1F-4F5B-8368-77C3212EE677}"/>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nvGrpSpPr>
          <p:cNvPr id="16" name="Group 4">
            <a:extLst>
              <a:ext uri="{FF2B5EF4-FFF2-40B4-BE49-F238E27FC236}">
                <a16:creationId xmlns:a16="http://schemas.microsoft.com/office/drawing/2014/main" id="{9CD256F2-7A8B-4805-9CA5-888F701AED9C}"/>
              </a:ext>
            </a:extLst>
          </p:cNvPr>
          <p:cNvGrpSpPr/>
          <p:nvPr/>
        </p:nvGrpSpPr>
        <p:grpSpPr>
          <a:xfrm>
            <a:off x="613595" y="3607785"/>
            <a:ext cx="378334" cy="320116"/>
            <a:chOff x="0" y="0"/>
            <a:chExt cx="6350000" cy="6350000"/>
          </a:xfrm>
          <a:solidFill>
            <a:schemeClr val="bg1"/>
          </a:solidFill>
        </p:grpSpPr>
        <p:sp>
          <p:nvSpPr>
            <p:cNvPr id="17" name="Freeform 5">
              <a:extLst>
                <a:ext uri="{FF2B5EF4-FFF2-40B4-BE49-F238E27FC236}">
                  <a16:creationId xmlns:a16="http://schemas.microsoft.com/office/drawing/2014/main" id="{B6A940F2-181F-42D1-841A-3CF9316D730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sp>
        <p:nvSpPr>
          <p:cNvPr id="18" name="Textfeld 17">
            <a:extLst>
              <a:ext uri="{FF2B5EF4-FFF2-40B4-BE49-F238E27FC236}">
                <a16:creationId xmlns:a16="http://schemas.microsoft.com/office/drawing/2014/main" id="{987A41C8-1359-4EDB-A0DB-947865518F62}"/>
              </a:ext>
            </a:extLst>
          </p:cNvPr>
          <p:cNvSpPr txBox="1"/>
          <p:nvPr/>
        </p:nvSpPr>
        <p:spPr>
          <a:xfrm>
            <a:off x="1180828" y="3606619"/>
            <a:ext cx="8109912" cy="369332"/>
          </a:xfrm>
          <a:prstGeom prst="rect">
            <a:avLst/>
          </a:prstGeom>
          <a:noFill/>
        </p:spPr>
        <p:txBody>
          <a:bodyPr wrap="none" rtlCol="0">
            <a:spAutoFit/>
          </a:bodyPr>
          <a:lstStyle/>
          <a:p>
            <a:pPr>
              <a:spcAft>
                <a:spcPts val="600"/>
              </a:spcAft>
            </a:pPr>
            <a:r>
              <a:rPr lang="de-DE" b="1" dirty="0">
                <a:solidFill>
                  <a:schemeClr val="bg1"/>
                </a:solidFill>
              </a:rPr>
              <a:t>Wettbewerbsverfahren - mehrere Anbieter werden gefördert</a:t>
            </a:r>
          </a:p>
        </p:txBody>
      </p:sp>
      <p:grpSp>
        <p:nvGrpSpPr>
          <p:cNvPr id="19" name="Group 6">
            <a:extLst>
              <a:ext uri="{FF2B5EF4-FFF2-40B4-BE49-F238E27FC236}">
                <a16:creationId xmlns:a16="http://schemas.microsoft.com/office/drawing/2014/main" id="{41CA9223-5F24-494E-AB05-B283FA204AE3}"/>
              </a:ext>
            </a:extLst>
          </p:cNvPr>
          <p:cNvGrpSpPr>
            <a:grpSpLocks noChangeAspect="1"/>
          </p:cNvGrpSpPr>
          <p:nvPr/>
        </p:nvGrpSpPr>
        <p:grpSpPr>
          <a:xfrm>
            <a:off x="559663" y="3524744"/>
            <a:ext cx="486198" cy="486198"/>
            <a:chOff x="-2540" y="-2540"/>
            <a:chExt cx="6355080" cy="6355080"/>
          </a:xfrm>
          <a:solidFill>
            <a:schemeClr val="bg1"/>
          </a:solidFill>
        </p:grpSpPr>
        <p:sp>
          <p:nvSpPr>
            <p:cNvPr id="20" name="Freeform 7">
              <a:extLst>
                <a:ext uri="{FF2B5EF4-FFF2-40B4-BE49-F238E27FC236}">
                  <a16:creationId xmlns:a16="http://schemas.microsoft.com/office/drawing/2014/main" id="{E06D9E7F-8276-4A87-BEEB-0B047E637610}"/>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grpSp>
        <p:nvGrpSpPr>
          <p:cNvPr id="21" name="Group 4">
            <a:extLst>
              <a:ext uri="{FF2B5EF4-FFF2-40B4-BE49-F238E27FC236}">
                <a16:creationId xmlns:a16="http://schemas.microsoft.com/office/drawing/2014/main" id="{FE38AC86-7A30-49A3-B60C-B49984AB8D49}"/>
              </a:ext>
            </a:extLst>
          </p:cNvPr>
          <p:cNvGrpSpPr/>
          <p:nvPr/>
        </p:nvGrpSpPr>
        <p:grpSpPr>
          <a:xfrm>
            <a:off x="613595" y="4458685"/>
            <a:ext cx="378334" cy="320116"/>
            <a:chOff x="0" y="0"/>
            <a:chExt cx="6350000" cy="6350000"/>
          </a:xfrm>
          <a:solidFill>
            <a:schemeClr val="bg1"/>
          </a:solidFill>
        </p:grpSpPr>
        <p:sp>
          <p:nvSpPr>
            <p:cNvPr id="22" name="Freeform 5">
              <a:extLst>
                <a:ext uri="{FF2B5EF4-FFF2-40B4-BE49-F238E27FC236}">
                  <a16:creationId xmlns:a16="http://schemas.microsoft.com/office/drawing/2014/main" id="{B753B949-CD5D-448F-B4C3-A8896E10331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a:ln>
              <a:solidFill>
                <a:srgbClr val="FFFFFF"/>
              </a:solidFill>
            </a:ln>
          </p:spPr>
        </p:sp>
      </p:grpSp>
      <p:sp>
        <p:nvSpPr>
          <p:cNvPr id="23" name="Textfeld 22">
            <a:extLst>
              <a:ext uri="{FF2B5EF4-FFF2-40B4-BE49-F238E27FC236}">
                <a16:creationId xmlns:a16="http://schemas.microsoft.com/office/drawing/2014/main" id="{E7421677-652F-4798-8518-65AFB9339B7F}"/>
              </a:ext>
            </a:extLst>
          </p:cNvPr>
          <p:cNvSpPr txBox="1"/>
          <p:nvPr/>
        </p:nvSpPr>
        <p:spPr>
          <a:xfrm>
            <a:off x="1180828" y="4317819"/>
            <a:ext cx="10336484" cy="723275"/>
          </a:xfrm>
          <a:prstGeom prst="rect">
            <a:avLst/>
          </a:prstGeom>
          <a:noFill/>
        </p:spPr>
        <p:txBody>
          <a:bodyPr wrap="none" rtlCol="0">
            <a:spAutoFit/>
          </a:bodyPr>
          <a:lstStyle/>
          <a:p>
            <a:pPr>
              <a:spcAft>
                <a:spcPts val="600"/>
              </a:spcAft>
            </a:pPr>
            <a:r>
              <a:rPr lang="de-DE" b="1" dirty="0">
                <a:solidFill>
                  <a:schemeClr val="bg1"/>
                </a:solidFill>
              </a:rPr>
              <a:t>Vermeidung von "Lock-in" - mindestens zwei Lösungen werden in der letzten </a:t>
            </a:r>
          </a:p>
          <a:p>
            <a:pPr>
              <a:spcAft>
                <a:spcPts val="600"/>
              </a:spcAft>
            </a:pPr>
            <a:r>
              <a:rPr lang="de-DE" b="1" dirty="0">
                <a:solidFill>
                  <a:schemeClr val="bg1"/>
                </a:solidFill>
              </a:rPr>
              <a:t>Phase vollständig getestet</a:t>
            </a:r>
          </a:p>
        </p:txBody>
      </p:sp>
      <p:grpSp>
        <p:nvGrpSpPr>
          <p:cNvPr id="24" name="Group 6">
            <a:extLst>
              <a:ext uri="{FF2B5EF4-FFF2-40B4-BE49-F238E27FC236}">
                <a16:creationId xmlns:a16="http://schemas.microsoft.com/office/drawing/2014/main" id="{96FA712F-AE32-464C-BE13-19C246AB941B}"/>
              </a:ext>
            </a:extLst>
          </p:cNvPr>
          <p:cNvGrpSpPr>
            <a:grpSpLocks noChangeAspect="1"/>
          </p:cNvGrpSpPr>
          <p:nvPr/>
        </p:nvGrpSpPr>
        <p:grpSpPr>
          <a:xfrm>
            <a:off x="559663" y="4375644"/>
            <a:ext cx="486198" cy="486198"/>
            <a:chOff x="-2540" y="-2540"/>
            <a:chExt cx="6355080" cy="6355080"/>
          </a:xfrm>
          <a:solidFill>
            <a:schemeClr val="bg1"/>
          </a:solidFill>
        </p:grpSpPr>
        <p:sp>
          <p:nvSpPr>
            <p:cNvPr id="25" name="Freeform 7">
              <a:extLst>
                <a:ext uri="{FF2B5EF4-FFF2-40B4-BE49-F238E27FC236}">
                  <a16:creationId xmlns:a16="http://schemas.microsoft.com/office/drawing/2014/main" id="{AA0B1375-89C7-4A5D-8B79-1B3EAB2103EB}"/>
                </a:ext>
              </a:extLst>
            </p:cNvPr>
            <p:cNvSpPr/>
            <p:nvPr/>
          </p:nvSpPr>
          <p:spPr>
            <a:xfrm>
              <a:off x="-2540" y="-254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grpFill/>
            <a:ln>
              <a:solidFill>
                <a:srgbClr val="FFFFFF"/>
              </a:solidFill>
            </a:ln>
          </p:spPr>
        </p:sp>
      </p:grpSp>
      <p:sp>
        <p:nvSpPr>
          <p:cNvPr id="2" name="Textplatzhalter 1">
            <a:extLst>
              <a:ext uri="{FF2B5EF4-FFF2-40B4-BE49-F238E27FC236}">
                <a16:creationId xmlns:a16="http://schemas.microsoft.com/office/drawing/2014/main" id="{F9491F0A-AA47-449D-8026-876692291282}"/>
              </a:ext>
            </a:extLst>
          </p:cNvPr>
          <p:cNvSpPr>
            <a:spLocks noGrp="1"/>
          </p:cNvSpPr>
          <p:nvPr>
            <p:ph type="body" sz="quarter" idx="10"/>
          </p:nvPr>
        </p:nvSpPr>
        <p:spPr>
          <a:xfrm>
            <a:off x="482600" y="635000"/>
            <a:ext cx="8229600" cy="553998"/>
          </a:xfrm>
        </p:spPr>
        <p:txBody>
          <a:bodyPr/>
          <a:lstStyle/>
          <a:p>
            <a:r>
              <a:rPr lang="de-DE" dirty="0">
                <a:solidFill>
                  <a:srgbClr val="D9325D"/>
                </a:solidFill>
              </a:rPr>
              <a:t>P</a:t>
            </a:r>
            <a:r>
              <a:rPr lang="de-DE" dirty="0"/>
              <a:t>rozess</a:t>
            </a:r>
            <a:endParaRPr lang="en-GB" dirty="0"/>
          </a:p>
        </p:txBody>
      </p:sp>
    </p:spTree>
    <p:extLst>
      <p:ext uri="{BB962C8B-B14F-4D97-AF65-F5344CB8AC3E}">
        <p14:creationId xmlns:p14="http://schemas.microsoft.com/office/powerpoint/2010/main" val="3336159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9B7E5B9-068E-4902-9501-155B5F5018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3656" y="285750"/>
            <a:ext cx="2853572" cy="345600"/>
          </a:xfrm>
          <a:prstGeom prst="rect">
            <a:avLst/>
          </a:prstGeom>
        </p:spPr>
      </p:pic>
      <p:sp>
        <p:nvSpPr>
          <p:cNvPr id="12" name="AutoShape 2">
            <a:extLst>
              <a:ext uri="{FF2B5EF4-FFF2-40B4-BE49-F238E27FC236}">
                <a16:creationId xmlns:a16="http://schemas.microsoft.com/office/drawing/2014/main" id="{5C20B399-FD6B-4B2E-8930-6F392652E1EF}"/>
              </a:ext>
            </a:extLst>
          </p:cNvPr>
          <p:cNvSpPr/>
          <p:nvPr/>
        </p:nvSpPr>
        <p:spPr>
          <a:xfrm>
            <a:off x="2501139" y="2111360"/>
            <a:ext cx="2966760" cy="4008784"/>
          </a:xfrm>
          <a:prstGeom prst="rect">
            <a:avLst/>
          </a:prstGeom>
          <a:solidFill>
            <a:srgbClr val="D9325D"/>
          </a:solidFill>
        </p:spPr>
      </p:sp>
      <p:sp>
        <p:nvSpPr>
          <p:cNvPr id="13" name="AutoShape 2">
            <a:extLst>
              <a:ext uri="{FF2B5EF4-FFF2-40B4-BE49-F238E27FC236}">
                <a16:creationId xmlns:a16="http://schemas.microsoft.com/office/drawing/2014/main" id="{22CAAB56-4012-4F84-B22C-1892D7C4C943}"/>
              </a:ext>
            </a:extLst>
          </p:cNvPr>
          <p:cNvSpPr/>
          <p:nvPr/>
        </p:nvSpPr>
        <p:spPr>
          <a:xfrm>
            <a:off x="5664091" y="2109464"/>
            <a:ext cx="4683822" cy="3998910"/>
          </a:xfrm>
          <a:prstGeom prst="rect">
            <a:avLst/>
          </a:prstGeom>
          <a:solidFill>
            <a:srgbClr val="1B456C"/>
          </a:solidFill>
        </p:spPr>
      </p:sp>
      <p:sp>
        <p:nvSpPr>
          <p:cNvPr id="14" name="TextBox 8">
            <a:extLst>
              <a:ext uri="{FF2B5EF4-FFF2-40B4-BE49-F238E27FC236}">
                <a16:creationId xmlns:a16="http://schemas.microsoft.com/office/drawing/2014/main" id="{418A8B61-E630-4DA8-A72A-B8380DC3B08C}"/>
              </a:ext>
            </a:extLst>
          </p:cNvPr>
          <p:cNvSpPr txBox="1"/>
          <p:nvPr/>
        </p:nvSpPr>
        <p:spPr>
          <a:xfrm>
            <a:off x="5946274" y="2498163"/>
            <a:ext cx="4075912" cy="492443"/>
          </a:xfrm>
          <a:prstGeom prst="rect">
            <a:avLst/>
          </a:prstGeom>
        </p:spPr>
        <p:txBody>
          <a:bodyPr wrap="square" lIns="0" tIns="0" rIns="0" bIns="0" rtlCol="0" anchor="t">
            <a:spAutoFit/>
          </a:bodyPr>
          <a:lstStyle/>
          <a:p>
            <a:pPr defTabSz="457223"/>
            <a:r>
              <a:rPr lang="en-US" sz="3200" spc="-37" dirty="0">
                <a:solidFill>
                  <a:schemeClr val="bg1"/>
                </a:solidFill>
                <a:latin typeface="+mj-lt"/>
                <a:cs typeface="Arial" panose="020B0604020202020204" pitchFamily="34" charset="0"/>
              </a:rPr>
              <a:t>Monika Stickler</a:t>
            </a:r>
          </a:p>
        </p:txBody>
      </p:sp>
      <p:sp>
        <p:nvSpPr>
          <p:cNvPr id="15" name="TextBox 9">
            <a:extLst>
              <a:ext uri="{FF2B5EF4-FFF2-40B4-BE49-F238E27FC236}">
                <a16:creationId xmlns:a16="http://schemas.microsoft.com/office/drawing/2014/main" id="{43099081-8EB1-43EF-8888-A37648086427}"/>
              </a:ext>
            </a:extLst>
          </p:cNvPr>
          <p:cNvSpPr txBox="1"/>
          <p:nvPr/>
        </p:nvSpPr>
        <p:spPr>
          <a:xfrm>
            <a:off x="5989576" y="3736015"/>
            <a:ext cx="3996396" cy="1322734"/>
          </a:xfrm>
          <a:prstGeom prst="rect">
            <a:avLst/>
          </a:prstGeom>
        </p:spPr>
        <p:txBody>
          <a:bodyPr wrap="square" lIns="0" tIns="0" rIns="0" bIns="0" rtlCol="0" anchor="t">
            <a:spAutoFit/>
          </a:bodyPr>
          <a:lstStyle/>
          <a:p>
            <a:pPr defTabSz="457223">
              <a:lnSpc>
                <a:spcPct val="150000"/>
              </a:lnSpc>
              <a:spcBef>
                <a:spcPct val="0"/>
              </a:spcBef>
            </a:pPr>
            <a:r>
              <a:rPr lang="en-US" sz="2000" dirty="0" err="1">
                <a:solidFill>
                  <a:schemeClr val="bg1"/>
                </a:solidFill>
                <a:latin typeface="+mj-lt"/>
                <a:cs typeface="Arial" panose="020B0604020202020204" pitchFamily="34" charset="0"/>
              </a:rPr>
              <a:t>Rettungsdienstexpertin</a:t>
            </a:r>
            <a:endParaRPr lang="en-US" sz="2000" dirty="0">
              <a:solidFill>
                <a:schemeClr val="bg1"/>
              </a:solidFill>
              <a:latin typeface="+mj-lt"/>
              <a:cs typeface="Arial" panose="020B0604020202020204" pitchFamily="34" charset="0"/>
            </a:endParaRPr>
          </a:p>
          <a:p>
            <a:pPr defTabSz="457223">
              <a:lnSpc>
                <a:spcPct val="150000"/>
              </a:lnSpc>
              <a:spcBef>
                <a:spcPct val="0"/>
              </a:spcBef>
            </a:pPr>
            <a:r>
              <a:rPr lang="en-US" sz="2000" dirty="0">
                <a:solidFill>
                  <a:schemeClr val="bg1"/>
                </a:solidFill>
                <a:latin typeface="+mj-lt"/>
                <a:cs typeface="Arial" panose="020B0604020202020204" pitchFamily="34" charset="0"/>
              </a:rPr>
              <a:t> </a:t>
            </a:r>
          </a:p>
          <a:p>
            <a:pPr defTabSz="457223">
              <a:lnSpc>
                <a:spcPct val="150000"/>
              </a:lnSpc>
              <a:spcBef>
                <a:spcPct val="0"/>
              </a:spcBef>
            </a:pPr>
            <a:r>
              <a:rPr lang="en-US" sz="2000" dirty="0" err="1">
                <a:solidFill>
                  <a:schemeClr val="bg1"/>
                </a:solidFill>
                <a:latin typeface="+mj-lt"/>
                <a:cs typeface="Arial" panose="020B0604020202020204" pitchFamily="34" charset="0"/>
              </a:rPr>
              <a:t>Österreichisches</a:t>
            </a:r>
            <a:r>
              <a:rPr lang="en-US" sz="2000" dirty="0">
                <a:solidFill>
                  <a:schemeClr val="bg1"/>
                </a:solidFill>
                <a:latin typeface="+mj-lt"/>
                <a:cs typeface="Arial" panose="020B0604020202020204" pitchFamily="34" charset="0"/>
              </a:rPr>
              <a:t> Rotes </a:t>
            </a:r>
            <a:r>
              <a:rPr lang="en-US" sz="2000" dirty="0" err="1">
                <a:solidFill>
                  <a:schemeClr val="bg1"/>
                </a:solidFill>
                <a:latin typeface="+mj-lt"/>
                <a:cs typeface="Arial" panose="020B0604020202020204" pitchFamily="34" charset="0"/>
              </a:rPr>
              <a:t>Kreuz</a:t>
            </a:r>
            <a:endParaRPr lang="en-US" sz="2000" dirty="0">
              <a:solidFill>
                <a:schemeClr val="bg1"/>
              </a:solidFill>
              <a:latin typeface="+mj-lt"/>
            </a:endParaRPr>
          </a:p>
        </p:txBody>
      </p:sp>
      <p:sp>
        <p:nvSpPr>
          <p:cNvPr id="18" name="Textfeld 17">
            <a:extLst>
              <a:ext uri="{FF2B5EF4-FFF2-40B4-BE49-F238E27FC236}">
                <a16:creationId xmlns:a16="http://schemas.microsoft.com/office/drawing/2014/main" id="{12154D37-B641-4E17-AB8A-13CD248203EB}"/>
              </a:ext>
            </a:extLst>
          </p:cNvPr>
          <p:cNvSpPr txBox="1"/>
          <p:nvPr/>
        </p:nvSpPr>
        <p:spPr>
          <a:xfrm>
            <a:off x="1558738" y="848373"/>
            <a:ext cx="8775071" cy="1200329"/>
          </a:xfrm>
          <a:prstGeom prst="rect">
            <a:avLst/>
          </a:prstGeom>
          <a:noFill/>
        </p:spPr>
        <p:txBody>
          <a:bodyPr wrap="square">
            <a:spAutoFit/>
          </a:bodyPr>
          <a:lstStyle/>
          <a:p>
            <a:r>
              <a:rPr lang="de-DE" sz="3600" b="1" dirty="0">
                <a:solidFill>
                  <a:srgbClr val="D9325D"/>
                </a:solidFill>
              </a:rPr>
              <a:t>Z</a:t>
            </a:r>
            <a:r>
              <a:rPr lang="de-DE" sz="3600" b="1" dirty="0">
                <a:solidFill>
                  <a:srgbClr val="1B456C"/>
                </a:solidFill>
              </a:rPr>
              <a:t>entrale Herausforderung und Rahmen</a:t>
            </a:r>
            <a:endParaRPr lang="en-GB" sz="3600" dirty="0">
              <a:solidFill>
                <a:srgbClr val="1B456C"/>
              </a:solidFill>
            </a:endParaRPr>
          </a:p>
        </p:txBody>
      </p:sp>
      <p:pic>
        <p:nvPicPr>
          <p:cNvPr id="9" name="Grafik 8" descr="Ein Bild, das Person, Wand, drinnen enthält.&#10;&#10;Automatisch generierte Beschreibung">
            <a:extLst>
              <a:ext uri="{FF2B5EF4-FFF2-40B4-BE49-F238E27FC236}">
                <a16:creationId xmlns:a16="http://schemas.microsoft.com/office/drawing/2014/main" id="{67889272-405C-4414-BD10-5851445868F0}"/>
              </a:ext>
            </a:extLst>
          </p:cNvPr>
          <p:cNvPicPr>
            <a:picLocks noChangeAspect="1"/>
          </p:cNvPicPr>
          <p:nvPr/>
        </p:nvPicPr>
        <p:blipFill rotWithShape="1">
          <a:blip r:embed="rId3">
            <a:extLst>
              <a:ext uri="{28A0092B-C50C-407E-A947-70E740481C1C}">
                <a14:useLocalDpi xmlns:a14="http://schemas.microsoft.com/office/drawing/2010/main" val="0"/>
              </a:ext>
            </a:extLst>
          </a:blip>
          <a:srcRect t="14613" b="18721"/>
          <a:stretch/>
        </p:blipFill>
        <p:spPr>
          <a:xfrm>
            <a:off x="1816413" y="2811595"/>
            <a:ext cx="2448000" cy="2448000"/>
          </a:xfrm>
          <a:prstGeom prst="rect">
            <a:avLst/>
          </a:prstGeom>
        </p:spPr>
      </p:pic>
    </p:spTree>
    <p:extLst>
      <p:ext uri="{BB962C8B-B14F-4D97-AF65-F5344CB8AC3E}">
        <p14:creationId xmlns:p14="http://schemas.microsoft.com/office/powerpoint/2010/main" val="3784386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p16"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278" name="Google Shape;278;p16"/>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279" name="Google Shape;279;p16"/>
          <p:cNvSpPr txBox="1"/>
          <p:nvPr/>
        </p:nvSpPr>
        <p:spPr>
          <a:xfrm>
            <a:off x="501272" y="631618"/>
            <a:ext cx="7809496" cy="45339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M</a:t>
            </a:r>
            <a:r>
              <a:rPr lang="en-US" sz="4000" b="1" i="0" u="none" strike="noStrike" cap="none">
                <a:solidFill>
                  <a:srgbClr val="FFFFFF"/>
                </a:solidFill>
                <a:latin typeface="Verdana"/>
                <a:ea typeface="Verdana"/>
                <a:cs typeface="Verdana"/>
                <a:sym typeface="Verdana"/>
              </a:rPr>
              <a:t>otivation</a:t>
            </a:r>
            <a:endParaRPr sz="1400" b="0" i="0" u="none" strike="noStrike" cap="none">
              <a:solidFill>
                <a:srgbClr val="000000"/>
              </a:solidFill>
              <a:latin typeface="Arial"/>
              <a:ea typeface="Arial"/>
              <a:cs typeface="Arial"/>
              <a:sym typeface="Arial"/>
            </a:endParaRPr>
          </a:p>
        </p:txBody>
      </p:sp>
      <p:sp>
        <p:nvSpPr>
          <p:cNvPr id="280" name="Google Shape;280;p16"/>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 name="Google Shape;281;p16"/>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16"/>
          <p:cNvSpPr txBox="1"/>
          <p:nvPr/>
        </p:nvSpPr>
        <p:spPr>
          <a:xfrm>
            <a:off x="1190625" y="1403350"/>
            <a:ext cx="8710700" cy="4016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Aft>
                <a:spcPts val="0"/>
              </a:spcAft>
              <a:buClr>
                <a:srgbClr val="000000"/>
              </a:buClr>
              <a:buSzPts val="1800"/>
              <a:buFont typeface="Arial"/>
              <a:buNone/>
            </a:pPr>
            <a:r>
              <a:rPr lang="de-DE" b="1" i="0" u="none" strike="noStrike" cap="none" dirty="0">
                <a:solidFill>
                  <a:schemeClr val="lt1"/>
                </a:solidFill>
                <a:ea typeface="Verdana"/>
                <a:cs typeface="Verdana"/>
                <a:sym typeface="Verdana"/>
              </a:rPr>
              <a:t>Allgemeine Anforderungen</a:t>
            </a:r>
            <a:endParaRPr b="0" i="0" u="none" strike="noStrike" cap="none" dirty="0">
              <a:solidFill>
                <a:srgbClr val="000000"/>
              </a:solidFill>
              <a:ea typeface="Arial"/>
              <a:cs typeface="Arial"/>
              <a:sym typeface="Arial"/>
            </a:endParaRP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Schnelle Einschätzung der Situation vor Ort (z. B. Anzahl, Lage, Status der Betroffenen)</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Bessere und schnellere Planung vor Ort</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Verkürzung der Reaktionszeit auf dynamische Situationen</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Verfügbarkeit von Daten, die helfen, besser informierte Entscheidungen zu treffen</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Zuverlässigere Kennzeichnung von Betroffenen</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Bessere Interoperabilität mit allen relevanten Stellen vor Ort/im Katastrophengebiet</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Bessere Verteilung der Ressourcen am Einsatzort/im Einsatzabschnitt</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Schnellerer Transport von Betroffenen (je nach Zustand)</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Richtige Verteilung der Betroffenen, um überfüllte Krankenhäuser zu vermeiden</a:t>
            </a:r>
            <a:endParaRPr lang="en-US" sz="1600" b="0" i="0" u="none" strike="noStrike" cap="none" dirty="0">
              <a:solidFill>
                <a:srgbClr val="000000"/>
              </a:solidFill>
              <a:ea typeface="Arial"/>
              <a:cs typeface="Arial"/>
              <a:sym typeface="Arial"/>
            </a:endParaRPr>
          </a:p>
        </p:txBody>
      </p:sp>
    </p:spTree>
    <p:extLst>
      <p:ext uri="{BB962C8B-B14F-4D97-AF65-F5344CB8AC3E}">
        <p14:creationId xmlns:p14="http://schemas.microsoft.com/office/powerpoint/2010/main" val="2655313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p16"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278" name="Google Shape;278;p16"/>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279" name="Google Shape;279;p16"/>
          <p:cNvSpPr txBox="1"/>
          <p:nvPr/>
        </p:nvSpPr>
        <p:spPr>
          <a:xfrm>
            <a:off x="501272" y="631618"/>
            <a:ext cx="7809496" cy="45339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M</a:t>
            </a:r>
            <a:r>
              <a:rPr lang="en-US" sz="4000" b="1" i="0" u="none" strike="noStrike" cap="none">
                <a:solidFill>
                  <a:srgbClr val="FFFFFF"/>
                </a:solidFill>
                <a:latin typeface="Verdana"/>
                <a:ea typeface="Verdana"/>
                <a:cs typeface="Verdana"/>
                <a:sym typeface="Verdana"/>
              </a:rPr>
              <a:t>otivation</a:t>
            </a:r>
            <a:endParaRPr sz="1400" b="0" i="0" u="none" strike="noStrike" cap="none">
              <a:solidFill>
                <a:srgbClr val="000000"/>
              </a:solidFill>
              <a:latin typeface="Arial"/>
              <a:ea typeface="Arial"/>
              <a:cs typeface="Arial"/>
              <a:sym typeface="Arial"/>
            </a:endParaRPr>
          </a:p>
        </p:txBody>
      </p:sp>
      <p:sp>
        <p:nvSpPr>
          <p:cNvPr id="283" name="Google Shape;283;p16"/>
          <p:cNvSpPr/>
          <p:nvPr/>
        </p:nvSpPr>
        <p:spPr>
          <a:xfrm>
            <a:off x="619548" y="1509291"/>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16"/>
          <p:cNvSpPr/>
          <p:nvPr/>
        </p:nvSpPr>
        <p:spPr>
          <a:xfrm>
            <a:off x="564772" y="1426250"/>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16"/>
          <p:cNvSpPr txBox="1"/>
          <p:nvPr/>
        </p:nvSpPr>
        <p:spPr>
          <a:xfrm>
            <a:off x="1185937" y="1470025"/>
            <a:ext cx="8550276" cy="34470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Aft>
                <a:spcPts val="0"/>
              </a:spcAft>
              <a:buClr>
                <a:srgbClr val="000000"/>
              </a:buClr>
              <a:buSzPts val="1800"/>
              <a:buFont typeface="Arial"/>
              <a:buNone/>
            </a:pPr>
            <a:r>
              <a:rPr lang="en-US" sz="2000" b="1" i="0" u="none" strike="noStrike" cap="none" dirty="0">
                <a:solidFill>
                  <a:schemeClr val="lt1"/>
                </a:solidFill>
                <a:latin typeface="Verdana"/>
                <a:ea typeface="Verdana"/>
                <a:cs typeface="Verdana"/>
                <a:sym typeface="Verdana"/>
              </a:rPr>
              <a:t>Innovative EMS-</a:t>
            </a:r>
            <a:r>
              <a:rPr lang="en-US" sz="2000" b="1" i="0" u="none" strike="noStrike" cap="none" dirty="0" err="1">
                <a:solidFill>
                  <a:schemeClr val="lt1"/>
                </a:solidFill>
                <a:latin typeface="Verdana"/>
                <a:ea typeface="Verdana"/>
                <a:cs typeface="Verdana"/>
                <a:sym typeface="Verdana"/>
              </a:rPr>
              <a:t>Ansätze</a:t>
            </a:r>
            <a:r>
              <a:rPr lang="en-US" sz="2000" b="1" i="0" u="none" strike="noStrike" cap="none" dirty="0">
                <a:solidFill>
                  <a:schemeClr val="lt1"/>
                </a:solidFill>
                <a:latin typeface="Verdana"/>
                <a:ea typeface="Verdana"/>
                <a:cs typeface="Verdana"/>
                <a:sym typeface="Verdana"/>
              </a:rPr>
              <a:t> </a:t>
            </a:r>
            <a:r>
              <a:rPr lang="en-US" sz="2000" b="1" i="0" u="none" strike="noStrike" cap="none" dirty="0" err="1">
                <a:solidFill>
                  <a:schemeClr val="lt1"/>
                </a:solidFill>
                <a:latin typeface="Verdana"/>
                <a:ea typeface="Verdana"/>
                <a:cs typeface="Verdana"/>
                <a:sym typeface="Verdana"/>
              </a:rPr>
              <a:t>sollten</a:t>
            </a:r>
            <a:r>
              <a:rPr lang="en-US" sz="2000" b="1" i="0" u="none" strike="noStrike" cap="none" dirty="0">
                <a:solidFill>
                  <a:schemeClr val="lt1"/>
                </a:solidFill>
                <a:latin typeface="Verdana"/>
                <a:ea typeface="Verdana"/>
                <a:cs typeface="Verdana"/>
                <a:sym typeface="Verdana"/>
              </a:rPr>
              <a:t>:</a:t>
            </a:r>
            <a:endParaRPr sz="2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das EMS-System interoperabel machen und mit dem Betroffenen „mitreisen“;</a:t>
            </a:r>
          </a:p>
          <a:p>
            <a:pPr marL="285750" marR="0" lvl="0" indent="-285750" algn="l" rtl="0">
              <a:lnSpc>
                <a:spcPct val="100000"/>
              </a:lnSpc>
              <a:spcBef>
                <a:spcPts val="600"/>
              </a:spcBef>
              <a:spcAft>
                <a:spcPts val="0"/>
              </a:spcAft>
              <a:buClr>
                <a:schemeClr val="lt1"/>
              </a:buClr>
              <a:buSzPts val="1600"/>
              <a:buFont typeface="Courier New"/>
              <a:buChar char="o"/>
            </a:pPr>
            <a:r>
              <a:rPr lang="de-DE" sz="1600" dirty="0">
                <a:solidFill>
                  <a:schemeClr val="lt1"/>
                </a:solidFill>
                <a:ea typeface="Calibri"/>
                <a:cs typeface="Calibri"/>
                <a:sym typeface="Calibri"/>
              </a:rPr>
              <a:t>den (Triage-)</a:t>
            </a:r>
            <a:r>
              <a:rPr lang="de-DE" sz="1600" b="0" i="0" u="none" strike="noStrike" cap="none" dirty="0">
                <a:solidFill>
                  <a:schemeClr val="lt1"/>
                </a:solidFill>
                <a:ea typeface="Calibri"/>
                <a:cs typeface="Calibri"/>
                <a:sym typeface="Calibri"/>
              </a:rPr>
              <a:t>Status in allen Situationen und bei allen Wetterbedingungen (Nacht, Rauch usw.) gut sichtbar machen;</a:t>
            </a: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die Datenübertragung an die Entscheidungsträger des Rettungsdienstes vor Ort, die Verteilung von Ressourcen und die Organisation eines schnellen Transports von Betroffenen ermöglichen;</a:t>
            </a: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Daten für spätere Analysen speichern;</a:t>
            </a: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die Übergabe an das Krankenhaus unterstützen;</a:t>
            </a: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einen Gesamtüberblick über die Situation (Anzahl der Betroffenen, Ort und Status) geben.</a:t>
            </a:r>
            <a:endParaRPr sz="1600" b="0" i="0" u="none" strike="noStrike" cap="none" dirty="0">
              <a:solidFill>
                <a:srgbClr val="000000"/>
              </a:solidFil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44"/>
          <p:cNvPicPr preferRelativeResize="0"/>
          <p:nvPr/>
        </p:nvPicPr>
        <p:blipFill rotWithShape="1">
          <a:blip r:embed="rId3">
            <a:alphaModFix/>
          </a:blip>
          <a:srcRect b="56006"/>
          <a:stretch/>
        </p:blipFill>
        <p:spPr>
          <a:xfrm>
            <a:off x="521825" y="3249480"/>
            <a:ext cx="9851798" cy="3409372"/>
          </a:xfrm>
          <a:prstGeom prst="rect">
            <a:avLst/>
          </a:prstGeom>
          <a:noFill/>
          <a:ln>
            <a:noFill/>
          </a:ln>
        </p:spPr>
      </p:pic>
      <p:grpSp>
        <p:nvGrpSpPr>
          <p:cNvPr id="291" name="Google Shape;291;p44"/>
          <p:cNvGrpSpPr/>
          <p:nvPr/>
        </p:nvGrpSpPr>
        <p:grpSpPr>
          <a:xfrm>
            <a:off x="575059" y="637549"/>
            <a:ext cx="379556" cy="379556"/>
            <a:chOff x="8840440" y="1083484"/>
            <a:chExt cx="486198" cy="486198"/>
          </a:xfrm>
        </p:grpSpPr>
        <p:sp>
          <p:nvSpPr>
            <p:cNvPr id="292" name="Google Shape;292;p44"/>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44"/>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94" name="Google Shape;294;p44"/>
          <p:cNvSpPr txBox="1"/>
          <p:nvPr/>
        </p:nvSpPr>
        <p:spPr>
          <a:xfrm>
            <a:off x="1045694" y="631331"/>
            <a:ext cx="9585200"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de-DE" sz="2400" b="0" i="0" u="none" strike="noStrike" cap="none" dirty="0">
                <a:solidFill>
                  <a:schemeClr val="lt1"/>
                </a:solidFill>
                <a:latin typeface="Verdana"/>
                <a:ea typeface="Verdana"/>
                <a:cs typeface="Verdana"/>
                <a:sym typeface="Verdana"/>
              </a:rPr>
              <a:t>Fokus auf vollständiges Management vor Ort</a:t>
            </a:r>
          </a:p>
        </p:txBody>
      </p:sp>
      <p:grpSp>
        <p:nvGrpSpPr>
          <p:cNvPr id="295" name="Google Shape;295;p44"/>
          <p:cNvGrpSpPr/>
          <p:nvPr/>
        </p:nvGrpSpPr>
        <p:grpSpPr>
          <a:xfrm>
            <a:off x="572660" y="1959494"/>
            <a:ext cx="379556" cy="379556"/>
            <a:chOff x="8840440" y="1083484"/>
            <a:chExt cx="486198" cy="486198"/>
          </a:xfrm>
        </p:grpSpPr>
        <p:sp>
          <p:nvSpPr>
            <p:cNvPr id="296" name="Google Shape;296;p44"/>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44"/>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98" name="Google Shape;298;p44"/>
          <p:cNvSpPr txBox="1"/>
          <p:nvPr/>
        </p:nvSpPr>
        <p:spPr>
          <a:xfrm>
            <a:off x="1043295" y="1953276"/>
            <a:ext cx="4729352"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Verdana"/>
                <a:ea typeface="Verdana"/>
                <a:cs typeface="Verdana"/>
                <a:sym typeface="Verdana"/>
              </a:rPr>
              <a:t>IKT-</a:t>
            </a:r>
            <a:r>
              <a:rPr lang="en-US" sz="2400" b="0" i="0" u="none" strike="noStrike" cap="none" dirty="0" err="1">
                <a:solidFill>
                  <a:schemeClr val="lt1"/>
                </a:solidFill>
                <a:latin typeface="Verdana"/>
                <a:ea typeface="Verdana"/>
                <a:cs typeface="Verdana"/>
                <a:sym typeface="Verdana"/>
              </a:rPr>
              <a:t>gestützter</a:t>
            </a:r>
            <a:r>
              <a:rPr lang="en-US" sz="2400" b="0" i="0" u="none" strike="noStrike" cap="none" dirty="0">
                <a:solidFill>
                  <a:schemeClr val="lt1"/>
                </a:solidFill>
                <a:latin typeface="Verdana"/>
                <a:ea typeface="Verdana"/>
                <a:cs typeface="Verdana"/>
                <a:sym typeface="Verdana"/>
              </a:rPr>
              <a:t> Support</a:t>
            </a:r>
            <a:endParaRPr sz="1400" b="0" i="0" u="none" strike="noStrike" cap="none" dirty="0">
              <a:solidFill>
                <a:schemeClr val="lt1"/>
              </a:solidFill>
              <a:latin typeface="Arial"/>
              <a:ea typeface="Arial"/>
              <a:cs typeface="Arial"/>
              <a:sym typeface="Arial"/>
            </a:endParaRPr>
          </a:p>
        </p:txBody>
      </p:sp>
      <p:sp>
        <p:nvSpPr>
          <p:cNvPr id="299" name="Google Shape;299;p44"/>
          <p:cNvSpPr txBox="1"/>
          <p:nvPr/>
        </p:nvSpPr>
        <p:spPr>
          <a:xfrm>
            <a:off x="1045222" y="2403999"/>
            <a:ext cx="7066572"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600" b="0" i="0" u="none" strike="noStrike" cap="none" dirty="0">
                <a:solidFill>
                  <a:schemeClr val="lt1"/>
                </a:solidFill>
                <a:latin typeface="Verdana"/>
                <a:ea typeface="Verdana"/>
                <a:cs typeface="Verdana"/>
                <a:sym typeface="Verdana"/>
              </a:rPr>
              <a:t>Von den Anwendungen wird erwartet, dass sie die notwendigen Geräte und Software für die Verwaltung der </a:t>
            </a:r>
            <a:r>
              <a:rPr lang="de-DE" sz="1600" b="0" i="0" u="none" strike="noStrike" cap="none" dirty="0" err="1">
                <a:solidFill>
                  <a:schemeClr val="lt1"/>
                </a:solidFill>
                <a:latin typeface="Verdana"/>
                <a:ea typeface="Verdana"/>
                <a:cs typeface="Verdana"/>
                <a:sym typeface="Verdana"/>
              </a:rPr>
              <a:t>Traige</a:t>
            </a:r>
            <a:r>
              <a:rPr lang="de-DE" sz="1600" b="0" i="0" u="none" strike="noStrike" cap="none" dirty="0">
                <a:solidFill>
                  <a:schemeClr val="lt1"/>
                </a:solidFill>
                <a:latin typeface="Verdana"/>
                <a:ea typeface="Verdana"/>
                <a:cs typeface="Verdana"/>
                <a:sym typeface="Verdana"/>
              </a:rPr>
              <a:t> bereitstellen (z.B. Triage-Tags, mobile Geräte).</a:t>
            </a:r>
          </a:p>
        </p:txBody>
      </p:sp>
      <p:sp>
        <p:nvSpPr>
          <p:cNvPr id="300" name="Google Shape;300;p44"/>
          <p:cNvSpPr txBox="1"/>
          <p:nvPr/>
        </p:nvSpPr>
        <p:spPr>
          <a:xfrm>
            <a:off x="1039902" y="1095676"/>
            <a:ext cx="7599215"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mit</a:t>
            </a: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Vernetzung</a:t>
            </a: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zu</a:t>
            </a: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weiteren</a:t>
            </a: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Kommunikation</a:t>
            </a: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z.B.</a:t>
            </a: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mit</a:t>
            </a:r>
            <a:r>
              <a:rPr lang="en-US" sz="1600" b="0" i="0" u="none" strike="noStrike" cap="none" dirty="0">
                <a:solidFill>
                  <a:schemeClr val="lt1"/>
                </a:solidFill>
                <a:latin typeface="Verdana"/>
                <a:ea typeface="Verdana"/>
                <a:cs typeface="Verdana"/>
                <a:sym typeface="Verdana"/>
              </a:rPr>
              <a:t> EMCC) und </a:t>
            </a:r>
            <a:r>
              <a:rPr lang="en-US" sz="1600" b="0" i="0" u="none" strike="noStrike" cap="none" dirty="0" err="1">
                <a:solidFill>
                  <a:schemeClr val="lt1"/>
                </a:solidFill>
                <a:latin typeface="Verdana"/>
                <a:ea typeface="Verdana"/>
                <a:cs typeface="Verdana"/>
                <a:sym typeface="Verdana"/>
              </a:rPr>
              <a:t>Gesundheitsschnittstellen</a:t>
            </a: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z.B.</a:t>
            </a: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Weiterleitung</a:t>
            </a:r>
            <a:r>
              <a:rPr lang="en-US" sz="1600" b="0" i="0" u="none" strike="noStrike" cap="none" dirty="0">
                <a:solidFill>
                  <a:schemeClr val="lt1"/>
                </a:solidFill>
                <a:latin typeface="Verdana"/>
                <a:ea typeface="Verdana"/>
                <a:cs typeface="Verdana"/>
                <a:sym typeface="Verdana"/>
              </a:rPr>
              <a:t> von Triage-</a:t>
            </a:r>
            <a:r>
              <a:rPr lang="en-US" sz="1600" b="0" i="0" u="none" strike="noStrike" cap="none" dirty="0" err="1">
                <a:solidFill>
                  <a:schemeClr val="lt1"/>
                </a:solidFill>
                <a:latin typeface="Verdana"/>
                <a:ea typeface="Verdana"/>
                <a:cs typeface="Verdana"/>
                <a:sym typeface="Verdana"/>
              </a:rPr>
              <a:t>Daten</a:t>
            </a:r>
            <a:r>
              <a:rPr lang="en-US" sz="1600" b="0" i="0" u="none" strike="noStrike" cap="none" dirty="0">
                <a:solidFill>
                  <a:schemeClr val="lt1"/>
                </a:solidFill>
                <a:latin typeface="Verdana"/>
                <a:ea typeface="Verdana"/>
                <a:cs typeface="Verdana"/>
                <a:sym typeface="Verdana"/>
              </a:rPr>
              <a:t> </a:t>
            </a:r>
            <a:r>
              <a:rPr lang="en-US" sz="1600" b="0" i="0" u="none" strike="noStrike" cap="none" dirty="0" err="1">
                <a:solidFill>
                  <a:schemeClr val="lt1"/>
                </a:solidFill>
                <a:latin typeface="Verdana"/>
                <a:ea typeface="Verdana"/>
                <a:cs typeface="Verdana"/>
                <a:sym typeface="Verdana"/>
              </a:rPr>
              <a:t>zum</a:t>
            </a:r>
            <a:r>
              <a:rPr lang="en-US" sz="1600" dirty="0">
                <a:solidFill>
                  <a:schemeClr val="lt1"/>
                </a:solidFill>
                <a:latin typeface="Verdana"/>
                <a:ea typeface="Verdana"/>
                <a:cs typeface="Verdana"/>
                <a:sym typeface="Verdana"/>
              </a:rPr>
              <a:t> </a:t>
            </a:r>
            <a:r>
              <a:rPr lang="en-US" sz="1600" dirty="0" err="1">
                <a:solidFill>
                  <a:schemeClr val="lt1"/>
                </a:solidFill>
                <a:latin typeface="Verdana"/>
                <a:ea typeface="Verdana"/>
                <a:cs typeface="Verdana"/>
                <a:sym typeface="Verdana"/>
              </a:rPr>
              <a:t>Krankenhaus</a:t>
            </a:r>
            <a:r>
              <a:rPr lang="en-US" sz="1600" b="0" i="0" u="none" strike="noStrike" cap="none" dirty="0">
                <a:solidFill>
                  <a:schemeClr val="lt1"/>
                </a:solidFill>
                <a:latin typeface="Verdana"/>
                <a:ea typeface="Verdana"/>
                <a:cs typeface="Verdana"/>
                <a:sym typeface="Verdana"/>
              </a:rPr>
              <a:t>).</a:t>
            </a:r>
            <a:endParaRPr sz="1600" b="0" i="0" u="none" strike="noStrike" cap="none" dirty="0">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5"/>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err="1">
                <a:solidFill>
                  <a:srgbClr val="D9325D"/>
                </a:solidFill>
              </a:rPr>
              <a:t>S</a:t>
            </a:r>
            <a:r>
              <a:rPr lang="en-US" dirty="0" err="1">
                <a:solidFill>
                  <a:schemeClr val="bg1"/>
                </a:solidFill>
              </a:rPr>
              <a:t>pezifikationen</a:t>
            </a:r>
            <a:r>
              <a:rPr lang="en-US" dirty="0"/>
              <a:t> - </a:t>
            </a:r>
            <a:r>
              <a:rPr lang="en-US" dirty="0" err="1"/>
              <a:t>Auszug</a:t>
            </a:r>
            <a:endParaRPr dirty="0"/>
          </a:p>
        </p:txBody>
      </p:sp>
      <p:sp>
        <p:nvSpPr>
          <p:cNvPr id="306" name="Google Shape;306;p45"/>
          <p:cNvSpPr txBox="1"/>
          <p:nvPr/>
        </p:nvSpPr>
        <p:spPr>
          <a:xfrm>
            <a:off x="1090817" y="1309087"/>
            <a:ext cx="9232413" cy="53244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b="1" i="0" u="none" strike="noStrike" cap="none" dirty="0">
                <a:solidFill>
                  <a:schemeClr val="lt1"/>
                </a:solidFill>
                <a:ea typeface="Verdana"/>
                <a:cs typeface="Verdana"/>
                <a:sym typeface="Verdana"/>
              </a:rPr>
              <a:t>Schneller und genauer Überblick über Betroffene und ihren Status</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Unterscheidung </a:t>
            </a:r>
            <a:r>
              <a:rPr lang="de-DE" sz="1600" b="1" i="0" u="none" strike="noStrike" cap="none" dirty="0">
                <a:solidFill>
                  <a:schemeClr val="accent2"/>
                </a:solidFill>
                <a:ea typeface="Calibri"/>
                <a:cs typeface="Calibri"/>
                <a:sym typeface="Calibri"/>
              </a:rPr>
              <a:t>verschiedener Rollen </a:t>
            </a:r>
            <a:r>
              <a:rPr lang="de-DE" sz="1600" b="0" i="0" u="none" strike="noStrike" cap="none" dirty="0">
                <a:solidFill>
                  <a:schemeClr val="lt1"/>
                </a:solidFill>
                <a:ea typeface="Calibri"/>
                <a:cs typeface="Calibri"/>
                <a:sym typeface="Calibri"/>
              </a:rPr>
              <a:t>im System, z. B. Betroffener, verschiedene EMS-Fachkräfte</a:t>
            </a:r>
          </a:p>
          <a:p>
            <a:pPr marL="285750" marR="0" lvl="0" indent="-285750" algn="l" rtl="0">
              <a:lnSpc>
                <a:spcPct val="100000"/>
              </a:lnSpc>
              <a:spcBef>
                <a:spcPts val="600"/>
              </a:spcBef>
              <a:buClr>
                <a:schemeClr val="lt1"/>
              </a:buClr>
              <a:buSzPts val="1600"/>
              <a:buFont typeface="Courier New"/>
              <a:buChar char="o"/>
            </a:pPr>
            <a:r>
              <a:rPr lang="de-DE" sz="1600" b="1" i="0" u="none" strike="noStrike" cap="none" dirty="0">
                <a:solidFill>
                  <a:srgbClr val="D9325D"/>
                </a:solidFill>
                <a:ea typeface="Calibri"/>
                <a:cs typeface="Calibri"/>
                <a:sym typeface="Calibri"/>
              </a:rPr>
              <a:t>Anzeigen der Betroffenen auf einen Blick</a:t>
            </a:r>
            <a:r>
              <a:rPr lang="de-DE" sz="1600" i="0" u="none" strike="noStrike" cap="none" dirty="0">
                <a:solidFill>
                  <a:schemeClr val="bg1"/>
                </a:solidFill>
                <a:ea typeface="Calibri"/>
                <a:cs typeface="Calibri"/>
                <a:sym typeface="Calibri"/>
              </a:rPr>
              <a:t>, ihres Status und der Triage-Stufen, in denen sie sich befinden, der genauen Position usw.</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Ermöglichung der </a:t>
            </a:r>
            <a:r>
              <a:rPr lang="de-DE" sz="1600" b="1" i="0" u="none" strike="noStrike" cap="none" dirty="0">
                <a:solidFill>
                  <a:schemeClr val="accent2"/>
                </a:solidFill>
                <a:ea typeface="Calibri"/>
                <a:cs typeface="Calibri"/>
                <a:sym typeface="Calibri"/>
              </a:rPr>
              <a:t>Identifizierung der Betroffenen</a:t>
            </a:r>
            <a:r>
              <a:rPr lang="de-DE" sz="1600" b="0" i="0" u="none" strike="noStrike" cap="none" dirty="0">
                <a:solidFill>
                  <a:schemeClr val="lt1"/>
                </a:solidFill>
                <a:ea typeface="Calibri"/>
                <a:cs typeface="Calibri"/>
                <a:sym typeface="Calibri"/>
              </a:rPr>
              <a:t>, z. B. durch Scannen ihrer Ausweise, Hinzufügen eines vom EMS-Personal aufgenommenen Fotos, möglicherweise Zugriff auf die elektronische Patientenakte des Betroffenen</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Bereitstellung eines </a:t>
            </a:r>
            <a:r>
              <a:rPr lang="de-DE" sz="1600" b="1" i="0" u="none" strike="noStrike" cap="none" dirty="0">
                <a:solidFill>
                  <a:schemeClr val="accent2"/>
                </a:solidFill>
                <a:ea typeface="Calibri"/>
                <a:cs typeface="Calibri"/>
                <a:sym typeface="Calibri"/>
              </a:rPr>
              <a:t>innovativen Geräts (Tags)</a:t>
            </a:r>
            <a:r>
              <a:rPr lang="de-DE" sz="1600" b="0" i="0" u="none" strike="noStrike" cap="none" dirty="0">
                <a:solidFill>
                  <a:schemeClr val="lt1"/>
                </a:solidFill>
                <a:ea typeface="Calibri"/>
                <a:cs typeface="Calibri"/>
                <a:sym typeface="Calibri"/>
              </a:rPr>
              <a:t>, das unter verschiedenen Bedingungen einfach am Betroffenen angebracht werden kann und </a:t>
            </a:r>
            <a:r>
              <a:rPr lang="de-DE" sz="1600" b="1" i="0" u="none" strike="noStrike" cap="none" dirty="0">
                <a:solidFill>
                  <a:schemeClr val="accent2"/>
                </a:solidFill>
                <a:ea typeface="Calibri"/>
                <a:cs typeface="Calibri"/>
                <a:sym typeface="Calibri"/>
              </a:rPr>
              <a:t>Informationen</a:t>
            </a:r>
            <a:r>
              <a:rPr lang="de-DE" sz="1600" b="0" i="0" u="none" strike="noStrike" cap="none" dirty="0">
                <a:solidFill>
                  <a:schemeClr val="lt1"/>
                </a:solidFill>
                <a:ea typeface="Calibri"/>
                <a:cs typeface="Calibri"/>
                <a:sym typeface="Calibri"/>
              </a:rPr>
              <a:t> wie Triage-Status und ID anzeigt sowie weitere Informationen sammelt (z. B. Vitalparameter, Statusänderungen), die über geeignete Schnittstellen vom EMS-Team eingesehen werden können. Weitere innovative Elemente sind wünschenswert, wie z. B. Spracherkennung. Einige Informationen sollten direkt auf dem Gerät sichtbar sein (z. B. Kreislauf, Atmung, Behinderung, Kind/Erwachsener, Stabilisierungsmaßnahmen, Exposition, Blutungen/Frakturen/Verletzungen, CBRN, Atemwege, Verletzungsort, Schwangerschaft), während andere Informationen nur über eine Verbindung zu einer anderen Schnittstelle wie einem Tablet sichtbar sein können.</a:t>
            </a:r>
            <a:endParaRPr sz="1600" b="0" i="0" u="none" strike="noStrike" cap="none" dirty="0">
              <a:solidFill>
                <a:schemeClr val="lt1"/>
              </a:solidFill>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dirty="0">
              <a:solidFill>
                <a:srgbClr val="000000"/>
              </a:solidFill>
              <a:ea typeface="Arial"/>
              <a:cs typeface="Arial"/>
              <a:sym typeface="Arial"/>
            </a:endParaRPr>
          </a:p>
        </p:txBody>
      </p:sp>
      <p:grpSp>
        <p:nvGrpSpPr>
          <p:cNvPr id="307" name="Google Shape;307;p45"/>
          <p:cNvGrpSpPr/>
          <p:nvPr/>
        </p:nvGrpSpPr>
        <p:grpSpPr>
          <a:xfrm>
            <a:off x="451653" y="1309087"/>
            <a:ext cx="486198" cy="486198"/>
            <a:chOff x="569460" y="1359575"/>
            <a:chExt cx="486198" cy="486198"/>
          </a:xfrm>
        </p:grpSpPr>
        <p:sp>
          <p:nvSpPr>
            <p:cNvPr id="308" name="Google Shape;308;p45"/>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45"/>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6"/>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err="1">
                <a:solidFill>
                  <a:srgbClr val="D9325D"/>
                </a:solidFill>
              </a:rPr>
              <a:t>S</a:t>
            </a:r>
            <a:r>
              <a:rPr lang="en-US" dirty="0" err="1">
                <a:solidFill>
                  <a:schemeClr val="bg1"/>
                </a:solidFill>
              </a:rPr>
              <a:t>pezifikationen</a:t>
            </a:r>
            <a:r>
              <a:rPr lang="en-US" dirty="0"/>
              <a:t> - </a:t>
            </a:r>
            <a:r>
              <a:rPr lang="en-US" dirty="0" err="1"/>
              <a:t>Auszug</a:t>
            </a:r>
            <a:endParaRPr lang="en-US" dirty="0"/>
          </a:p>
        </p:txBody>
      </p:sp>
      <p:sp>
        <p:nvSpPr>
          <p:cNvPr id="315" name="Google Shape;315;p46"/>
          <p:cNvSpPr txBox="1"/>
          <p:nvPr/>
        </p:nvSpPr>
        <p:spPr>
          <a:xfrm>
            <a:off x="1190625" y="1403350"/>
            <a:ext cx="9126855" cy="36932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b="1" i="0" u="none" strike="noStrike" cap="none" dirty="0">
                <a:solidFill>
                  <a:schemeClr val="lt1"/>
                </a:solidFill>
                <a:ea typeface="Verdana"/>
                <a:cs typeface="Verdana"/>
                <a:sym typeface="Verdana"/>
              </a:rPr>
              <a:t>Entscheidungshilfe für eine bessere Zuteilung der verfügbaren Ressourcen und eine schnellere Hilfe für Betroffene</a:t>
            </a: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Ermöglicht das schnelle </a:t>
            </a:r>
            <a:r>
              <a:rPr lang="de-DE" sz="1600" b="1" i="0" u="none" strike="noStrike" cap="none" dirty="0">
                <a:solidFill>
                  <a:schemeClr val="accent2"/>
                </a:solidFill>
                <a:ea typeface="Calibri"/>
                <a:cs typeface="Calibri"/>
                <a:sym typeface="Calibri"/>
              </a:rPr>
              <a:t>Hinzufügen neuer Benutzer </a:t>
            </a:r>
            <a:r>
              <a:rPr lang="de-DE" sz="1600" b="0" i="0" u="none" strike="noStrike" cap="none" dirty="0">
                <a:solidFill>
                  <a:schemeClr val="lt1"/>
                </a:solidFill>
                <a:ea typeface="Calibri"/>
                <a:cs typeface="Calibri"/>
                <a:sym typeface="Calibri"/>
              </a:rPr>
              <a:t>zum System, wenn sie sich mit einer bestimmten Lage befassen, wobei ihnen </a:t>
            </a:r>
            <a:r>
              <a:rPr lang="de-DE" sz="1600" b="1" i="0" u="none" strike="noStrike" cap="none" dirty="0">
                <a:solidFill>
                  <a:schemeClr val="accent2"/>
                </a:solidFill>
                <a:ea typeface="Calibri"/>
                <a:cs typeface="Calibri"/>
                <a:sym typeface="Calibri"/>
              </a:rPr>
              <a:t>Rollen</a:t>
            </a:r>
            <a:r>
              <a:rPr lang="de-DE" sz="1600" b="0" i="0" u="none" strike="noStrike" cap="none" dirty="0">
                <a:solidFill>
                  <a:schemeClr val="accent2"/>
                </a:solidFill>
                <a:ea typeface="Calibri"/>
                <a:cs typeface="Calibri"/>
                <a:sym typeface="Calibri"/>
              </a:rPr>
              <a:t> </a:t>
            </a:r>
            <a:r>
              <a:rPr lang="de-DE" sz="1600" b="0" i="0" u="none" strike="noStrike" cap="none" dirty="0">
                <a:solidFill>
                  <a:schemeClr val="bg1"/>
                </a:solidFill>
                <a:ea typeface="Calibri"/>
                <a:cs typeface="Calibri"/>
                <a:sym typeface="Calibri"/>
              </a:rPr>
              <a:t>zugewiesen</a:t>
            </a:r>
            <a:r>
              <a:rPr lang="de-DE" sz="1600" b="0" i="0" u="none" strike="noStrike" cap="none" dirty="0">
                <a:solidFill>
                  <a:schemeClr val="accent2"/>
                </a:solidFill>
                <a:ea typeface="Calibri"/>
                <a:cs typeface="Calibri"/>
                <a:sym typeface="Calibri"/>
              </a:rPr>
              <a:t> </a:t>
            </a:r>
            <a:r>
              <a:rPr lang="de-DE" sz="1600" b="0" i="0" u="none" strike="noStrike" cap="none" dirty="0">
                <a:solidFill>
                  <a:schemeClr val="lt1"/>
                </a:solidFill>
                <a:ea typeface="Calibri"/>
                <a:cs typeface="Calibri"/>
                <a:sym typeface="Calibri"/>
              </a:rPr>
              <a:t>werden und sie </a:t>
            </a:r>
            <a:r>
              <a:rPr lang="de-DE" sz="1600" b="1" i="0" u="none" strike="noStrike" cap="none" dirty="0">
                <a:solidFill>
                  <a:schemeClr val="accent2"/>
                </a:solidFill>
                <a:ea typeface="Calibri"/>
                <a:cs typeface="Calibri"/>
                <a:sym typeface="Calibri"/>
              </a:rPr>
              <a:t>Präferenzen</a:t>
            </a:r>
            <a:r>
              <a:rPr lang="de-DE" sz="1600" b="0" i="0" u="none" strike="noStrike" cap="none" dirty="0">
                <a:solidFill>
                  <a:schemeClr val="lt1"/>
                </a:solidFill>
                <a:ea typeface="Calibri"/>
                <a:cs typeface="Calibri"/>
                <a:sym typeface="Calibri"/>
              </a:rPr>
              <a:t> im System festlegen können (z. B. Sprache).</a:t>
            </a: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Umfassende </a:t>
            </a:r>
            <a:r>
              <a:rPr lang="de-DE" sz="1600" b="1" i="0" u="none" strike="noStrike" cap="none" dirty="0">
                <a:solidFill>
                  <a:srgbClr val="D9325D"/>
                </a:solidFill>
                <a:ea typeface="Calibri"/>
                <a:cs typeface="Calibri"/>
                <a:sym typeface="Calibri"/>
              </a:rPr>
              <a:t>Darstellung der Gesamtlage</a:t>
            </a:r>
            <a:r>
              <a:rPr lang="de-DE" sz="1600" b="0" i="0" u="none" strike="noStrike" cap="none" dirty="0">
                <a:solidFill>
                  <a:schemeClr val="lt1"/>
                </a:solidFill>
                <a:ea typeface="Calibri"/>
                <a:cs typeface="Calibri"/>
                <a:sym typeface="Calibri"/>
              </a:rPr>
              <a:t>, einschließlich der Kartierung des MANV-Gebiets und der Möglichkeit, Elemente und Ressourcen (z. B. Triage-Stationen, Fahrzeugbereich usw.) auf einer gemeinsamen Karte hinzuzufügen/zu kartieren, Anzeige eines Überblicks über einzelne Betroffene, während sie vom Personal vor Ort im System registriert werden, Übersicht über Checklisten mit wichtigen Maßnahmen, die das EMS-Personal vor Ort berücksichtigen muss.</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Bereitstellung </a:t>
            </a:r>
            <a:r>
              <a:rPr lang="de-DE" sz="1600" b="1" i="0" u="none" strike="noStrike" cap="none" dirty="0">
                <a:solidFill>
                  <a:srgbClr val="D9325D"/>
                </a:solidFill>
                <a:ea typeface="Calibri"/>
                <a:cs typeface="Calibri"/>
                <a:sym typeface="Calibri"/>
              </a:rPr>
              <a:t>ergänzender Informationen </a:t>
            </a:r>
            <a:r>
              <a:rPr lang="de-DE" sz="1600" b="0" i="0" u="none" strike="noStrike" cap="none" dirty="0">
                <a:solidFill>
                  <a:schemeClr val="lt1"/>
                </a:solidFill>
                <a:ea typeface="Calibri"/>
                <a:cs typeface="Calibri"/>
                <a:sym typeface="Calibri"/>
              </a:rPr>
              <a:t>wie Wetterbedingungen, Verkehrsbedingungen, Umgebung.</a:t>
            </a:r>
            <a:endParaRPr lang="de-DE" b="0" i="0" u="none" strike="noStrike" cap="none" dirty="0">
              <a:solidFill>
                <a:srgbClr val="000000"/>
              </a:solidFill>
              <a:ea typeface="Arial"/>
              <a:cs typeface="Arial"/>
              <a:sym typeface="Arial"/>
            </a:endParaRPr>
          </a:p>
        </p:txBody>
      </p:sp>
      <p:grpSp>
        <p:nvGrpSpPr>
          <p:cNvPr id="316" name="Google Shape;316;p46"/>
          <p:cNvGrpSpPr/>
          <p:nvPr/>
        </p:nvGrpSpPr>
        <p:grpSpPr>
          <a:xfrm>
            <a:off x="569460" y="1359575"/>
            <a:ext cx="486198" cy="486198"/>
            <a:chOff x="569460" y="1359575"/>
            <a:chExt cx="486198" cy="486198"/>
          </a:xfrm>
        </p:grpSpPr>
        <p:sp>
          <p:nvSpPr>
            <p:cNvPr id="317" name="Google Shape;317;p46"/>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46"/>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6"/>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err="1">
                <a:solidFill>
                  <a:srgbClr val="D9325D"/>
                </a:solidFill>
              </a:rPr>
              <a:t>S</a:t>
            </a:r>
            <a:r>
              <a:rPr lang="en-US" dirty="0" err="1">
                <a:solidFill>
                  <a:schemeClr val="bg1"/>
                </a:solidFill>
              </a:rPr>
              <a:t>pezifikationen</a:t>
            </a:r>
            <a:r>
              <a:rPr lang="en-US" dirty="0"/>
              <a:t> - </a:t>
            </a:r>
            <a:r>
              <a:rPr lang="en-US" dirty="0" err="1"/>
              <a:t>Auszug</a:t>
            </a:r>
            <a:endParaRPr lang="en-US" dirty="0"/>
          </a:p>
        </p:txBody>
      </p:sp>
      <p:sp>
        <p:nvSpPr>
          <p:cNvPr id="315" name="Google Shape;315;p46"/>
          <p:cNvSpPr txBox="1"/>
          <p:nvPr/>
        </p:nvSpPr>
        <p:spPr>
          <a:xfrm>
            <a:off x="1190625" y="1403350"/>
            <a:ext cx="9370695" cy="37548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b="1" i="0" u="none" strike="noStrike" cap="none" dirty="0">
                <a:solidFill>
                  <a:schemeClr val="lt1"/>
                </a:solidFill>
                <a:ea typeface="Verdana"/>
                <a:cs typeface="Verdana"/>
                <a:sym typeface="Verdana"/>
              </a:rPr>
              <a:t>Entscheidungshilfe für eine bessere Zuteilung der verfügbaren Ressourcen und eine schnellere Hilfe für Betroffene</a:t>
            </a: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Bereitstellung von </a:t>
            </a:r>
            <a:r>
              <a:rPr lang="de-DE" sz="1600" b="1" i="0" u="none" strike="noStrike" cap="none" dirty="0">
                <a:solidFill>
                  <a:srgbClr val="D9325D"/>
                </a:solidFill>
                <a:ea typeface="Calibri"/>
                <a:cs typeface="Calibri"/>
                <a:sym typeface="Calibri"/>
              </a:rPr>
              <a:t>Entscheidungshilfen </a:t>
            </a:r>
            <a:r>
              <a:rPr lang="de-DE" sz="1600" b="0" i="0" u="none" strike="noStrike" cap="none" dirty="0">
                <a:solidFill>
                  <a:schemeClr val="lt1"/>
                </a:solidFill>
                <a:ea typeface="Calibri"/>
                <a:cs typeface="Calibri"/>
                <a:sym typeface="Calibri"/>
              </a:rPr>
              <a:t>auf der Grundlage der in das System eingegebenen Daten, die es ermöglichen, basierend auf der verfügbaren Infrastruktur (z. B. Intensivbetten) und der Spezialisierung (z. B. Verbrennungen) der nahe gelegenen Krankenhäuser, der erforderlichen Transportarten (Land/Luft) und der Anzahl der Transportfahrzeuge, der Anzahl und Art des Personals, der erforderlichen logistischen Ressourcen usw. zu entscheiden, welches Krankenhaus für die verschiedenen Betroffenen ausgewählt werden soll.</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Unterstützung der </a:t>
            </a:r>
            <a:r>
              <a:rPr lang="de-DE" sz="1600" b="1" i="0" u="none" strike="noStrike" cap="none" dirty="0">
                <a:solidFill>
                  <a:srgbClr val="D9325D"/>
                </a:solidFill>
                <a:ea typeface="Calibri"/>
                <a:cs typeface="Calibri"/>
                <a:sym typeface="Calibri"/>
              </a:rPr>
              <a:t>Personalverwaltung</a:t>
            </a:r>
            <a:r>
              <a:rPr lang="de-DE" sz="1600" b="0" i="0" u="none" strike="noStrike" cap="none" dirty="0">
                <a:solidFill>
                  <a:schemeClr val="lt1"/>
                </a:solidFill>
                <a:ea typeface="Calibri"/>
                <a:cs typeface="Calibri"/>
                <a:sym typeface="Calibri"/>
              </a:rPr>
              <a:t>, z. B. Standort und Art des Personals, Ein- und Auschecken, Fortschritt des Personals (z. B. Anzeige der wichtigsten erledigten Aufgaben oder erledigten Checklisten), einfache Kommunikation mit dem Personal über das System, z. B. durch Senden einer Erinnerung an das Personal für eine bestimmte Maßnahme in Bezug auf einer bestimmten Lage/Verletzung/Unfall.</a:t>
            </a:r>
            <a:endParaRPr lang="de-DE" sz="1600" b="0" i="0" u="none" strike="noStrike" cap="none" dirty="0">
              <a:solidFill>
                <a:srgbClr val="000000"/>
              </a:solidFill>
              <a:ea typeface="Arial"/>
              <a:cs typeface="Arial"/>
              <a:sym typeface="Arial"/>
            </a:endParaRPr>
          </a:p>
        </p:txBody>
      </p:sp>
      <p:grpSp>
        <p:nvGrpSpPr>
          <p:cNvPr id="316" name="Google Shape;316;p46"/>
          <p:cNvGrpSpPr/>
          <p:nvPr/>
        </p:nvGrpSpPr>
        <p:grpSpPr>
          <a:xfrm>
            <a:off x="569460" y="1359575"/>
            <a:ext cx="486198" cy="486198"/>
            <a:chOff x="569460" y="1359575"/>
            <a:chExt cx="486198" cy="486198"/>
          </a:xfrm>
        </p:grpSpPr>
        <p:sp>
          <p:nvSpPr>
            <p:cNvPr id="317" name="Google Shape;317;p46"/>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46"/>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93720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7"/>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err="1">
                <a:solidFill>
                  <a:srgbClr val="D9325D"/>
                </a:solidFill>
              </a:rPr>
              <a:t>S</a:t>
            </a:r>
            <a:r>
              <a:rPr lang="en-US" dirty="0" err="1">
                <a:solidFill>
                  <a:schemeClr val="bg1"/>
                </a:solidFill>
              </a:rPr>
              <a:t>pezifikationen</a:t>
            </a:r>
            <a:r>
              <a:rPr lang="en-US" dirty="0"/>
              <a:t> - </a:t>
            </a:r>
            <a:r>
              <a:rPr lang="en-US" dirty="0" err="1"/>
              <a:t>Auszug</a:t>
            </a:r>
            <a:endParaRPr lang="en-US" dirty="0"/>
          </a:p>
        </p:txBody>
      </p:sp>
      <p:sp>
        <p:nvSpPr>
          <p:cNvPr id="324" name="Google Shape;324;p47"/>
          <p:cNvSpPr txBox="1"/>
          <p:nvPr/>
        </p:nvSpPr>
        <p:spPr>
          <a:xfrm>
            <a:off x="1190625" y="1359575"/>
            <a:ext cx="10546104"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a:solidFill>
                  <a:schemeClr val="lt1"/>
                </a:solidFill>
                <a:ea typeface="Verdana"/>
                <a:cs typeface="Verdana"/>
                <a:sym typeface="Verdana"/>
              </a:rPr>
              <a:t>Verbesserte Koordination und Kommunikation zwischen den verschiedenen EMS-Akteuren</a:t>
            </a:r>
            <a:endParaRPr lang="de-DE" sz="1600" b="0" i="0" u="none" strike="noStrike" cap="none" dirty="0">
              <a:solidFill>
                <a:schemeClr val="lt1"/>
              </a:solidFill>
              <a:ea typeface="Calibri"/>
              <a:cs typeface="Calibri"/>
              <a:sym typeface="Calibri"/>
            </a:endParaRPr>
          </a:p>
          <a:p>
            <a:pPr marL="285750" marR="0" lvl="0" indent="-285750" algn="l" rtl="0">
              <a:lnSpc>
                <a:spcPct val="100000"/>
              </a:lnSpc>
              <a:spcBef>
                <a:spcPts val="600"/>
              </a:spcBef>
              <a:buClr>
                <a:schemeClr val="lt1"/>
              </a:buClr>
              <a:buSzPts val="1600"/>
              <a:buFont typeface="Courier New"/>
              <a:buChar char="o"/>
            </a:pPr>
            <a:r>
              <a:rPr lang="de-DE" sz="1600" b="0" i="0" u="none" strike="noStrike" cap="none" dirty="0">
                <a:solidFill>
                  <a:schemeClr val="lt1"/>
                </a:solidFill>
                <a:ea typeface="Calibri"/>
                <a:cs typeface="Calibri"/>
                <a:sym typeface="Calibri"/>
              </a:rPr>
              <a:t>Überblick über alle Aktionen - Aufzeichnung der </a:t>
            </a:r>
            <a:r>
              <a:rPr lang="de-DE" sz="1600" b="1" dirty="0">
                <a:solidFill>
                  <a:srgbClr val="D9325D"/>
                </a:solidFill>
                <a:ea typeface="Calibri"/>
                <a:cs typeface="Calibri"/>
                <a:sym typeface="Calibri"/>
              </a:rPr>
              <a:t>Triage-Schritte und Maßnahmen</a:t>
            </a:r>
            <a:r>
              <a:rPr lang="de-DE" sz="1600" b="1" i="0" u="none" strike="noStrike" cap="none" dirty="0">
                <a:solidFill>
                  <a:srgbClr val="D9325D"/>
                </a:solidFill>
                <a:ea typeface="Calibri"/>
                <a:cs typeface="Calibri"/>
                <a:sym typeface="Calibri"/>
              </a:rPr>
              <a:t> pro Betroffenen</a:t>
            </a:r>
            <a:endParaRPr lang="de-DE" sz="1400" b="0" i="0" u="none" strike="noStrike" cap="none" dirty="0">
              <a:solidFill>
                <a:srgbClr val="000000"/>
              </a:solidFill>
              <a:ea typeface="Arial"/>
              <a:cs typeface="Arial"/>
              <a:sym typeface="Arial"/>
            </a:endParaRPr>
          </a:p>
          <a:p>
            <a:pPr marL="285750" marR="0" lvl="0" indent="-285750" algn="l" rtl="0">
              <a:lnSpc>
                <a:spcPct val="100000"/>
              </a:lnSpc>
              <a:spcBef>
                <a:spcPts val="600"/>
              </a:spcBef>
              <a:buClr>
                <a:schemeClr val="lt1"/>
              </a:buClr>
              <a:buSzPts val="1600"/>
              <a:buFont typeface="Courier New"/>
              <a:buChar char="o"/>
            </a:pPr>
            <a:r>
              <a:rPr lang="de-DE" sz="1600" b="1" i="0" u="none" strike="noStrike" cap="none" dirty="0">
                <a:solidFill>
                  <a:srgbClr val="D9325D"/>
                </a:solidFill>
                <a:ea typeface="Calibri"/>
                <a:cs typeface="Calibri"/>
                <a:sym typeface="Calibri"/>
              </a:rPr>
              <a:t>Teilen von Live-Informationen </a:t>
            </a:r>
            <a:r>
              <a:rPr lang="de-DE" sz="1600" b="0" i="0" u="none" strike="noStrike" cap="none" dirty="0">
                <a:solidFill>
                  <a:schemeClr val="lt1"/>
                </a:solidFill>
                <a:ea typeface="Calibri"/>
                <a:cs typeface="Calibri"/>
                <a:sym typeface="Calibri"/>
              </a:rPr>
              <a:t>über rote/gefährliche Zonen</a:t>
            </a:r>
            <a:endParaRPr lang="de-DE" sz="1400" b="0" i="0" u="none" strike="noStrike" cap="none" dirty="0">
              <a:solidFill>
                <a:srgbClr val="000000"/>
              </a:solidFill>
              <a:ea typeface="Arial"/>
              <a:cs typeface="Arial"/>
              <a:sym typeface="Arial"/>
            </a:endParaRPr>
          </a:p>
          <a:p>
            <a:pPr marL="285750" marR="0" lvl="0" indent="-285750" algn="l" rtl="0">
              <a:lnSpc>
                <a:spcPct val="100000"/>
              </a:lnSpc>
              <a:spcBef>
                <a:spcPts val="600"/>
              </a:spcBef>
              <a:buClr>
                <a:schemeClr val="lt1"/>
              </a:buClr>
              <a:buSzPts val="1600"/>
              <a:buFont typeface="Courier New"/>
              <a:buChar char="o"/>
            </a:pPr>
            <a:r>
              <a:rPr lang="de-DE" sz="1600" b="1" i="0" u="none" strike="noStrike" cap="none" dirty="0">
                <a:solidFill>
                  <a:srgbClr val="D9325D"/>
                </a:solidFill>
                <a:ea typeface="Calibri"/>
                <a:cs typeface="Calibri"/>
                <a:sym typeface="Calibri"/>
              </a:rPr>
              <a:t>Bilder speichern </a:t>
            </a:r>
            <a:r>
              <a:rPr lang="de-DE" sz="1600" b="0" i="0" u="none" strike="noStrike" cap="none" dirty="0">
                <a:solidFill>
                  <a:schemeClr val="lt1"/>
                </a:solidFill>
                <a:ea typeface="Calibri"/>
                <a:cs typeface="Calibri"/>
                <a:sym typeface="Calibri"/>
              </a:rPr>
              <a:t>und </a:t>
            </a:r>
            <a:r>
              <a:rPr lang="de-DE" sz="1600" b="1" i="0" u="none" strike="noStrike" cap="none" dirty="0">
                <a:solidFill>
                  <a:srgbClr val="D9325D"/>
                </a:solidFill>
                <a:ea typeface="Calibri"/>
                <a:cs typeface="Calibri"/>
                <a:sym typeface="Calibri"/>
              </a:rPr>
              <a:t>austauschen </a:t>
            </a:r>
            <a:r>
              <a:rPr lang="de-DE" sz="1600" b="0" i="0" u="none" strike="noStrike" cap="none" dirty="0">
                <a:solidFill>
                  <a:schemeClr val="lt1"/>
                </a:solidFill>
                <a:ea typeface="Calibri"/>
                <a:cs typeface="Calibri"/>
                <a:sym typeface="Calibri"/>
              </a:rPr>
              <a:t>(z. B. mit EMCC)</a:t>
            </a:r>
            <a:endParaRPr lang="de-DE" sz="1400" b="0" i="0" u="none" strike="noStrike" cap="none" dirty="0">
              <a:solidFill>
                <a:srgbClr val="000000"/>
              </a:solidFill>
              <a:ea typeface="Arial"/>
              <a:cs typeface="Arial"/>
              <a:sym typeface="Arial"/>
            </a:endParaRPr>
          </a:p>
          <a:p>
            <a:pPr marL="285750" marR="0" lvl="0" indent="-285750" algn="l" rtl="0">
              <a:lnSpc>
                <a:spcPct val="100000"/>
              </a:lnSpc>
              <a:spcBef>
                <a:spcPts val="600"/>
              </a:spcBef>
              <a:buClr>
                <a:schemeClr val="lt1"/>
              </a:buClr>
              <a:buSzPts val="1600"/>
              <a:buFont typeface="Courier New"/>
              <a:buChar char="o"/>
            </a:pPr>
            <a:r>
              <a:rPr lang="de-DE" sz="1600" b="1" i="0" u="none" strike="noStrike" cap="none" dirty="0">
                <a:solidFill>
                  <a:srgbClr val="D9325D"/>
                </a:solidFill>
                <a:ea typeface="Calibri"/>
                <a:cs typeface="Calibri"/>
                <a:sym typeface="Calibri"/>
              </a:rPr>
              <a:t>Nachrichten </a:t>
            </a:r>
            <a:r>
              <a:rPr lang="de-DE" sz="1600" i="0" u="none" strike="noStrike" cap="none" dirty="0">
                <a:solidFill>
                  <a:schemeClr val="bg1"/>
                </a:solidFill>
                <a:ea typeface="Calibri"/>
                <a:cs typeface="Calibri"/>
                <a:sym typeface="Calibri"/>
              </a:rPr>
              <a:t>müssen</a:t>
            </a:r>
            <a:r>
              <a:rPr lang="de-DE" sz="1600" b="1" i="0" u="none" strike="noStrike" cap="none" dirty="0">
                <a:solidFill>
                  <a:srgbClr val="D9325D"/>
                </a:solidFill>
                <a:ea typeface="Calibri"/>
                <a:cs typeface="Calibri"/>
                <a:sym typeface="Calibri"/>
              </a:rPr>
              <a:t> </a:t>
            </a:r>
            <a:r>
              <a:rPr lang="de-DE" sz="1600" b="0" i="0" u="none" strike="noStrike" cap="none" dirty="0">
                <a:solidFill>
                  <a:schemeClr val="lt1"/>
                </a:solidFill>
                <a:ea typeface="Calibri"/>
                <a:cs typeface="Calibri"/>
                <a:sym typeface="Calibri"/>
              </a:rPr>
              <a:t>im Falle einer blockierten Kommunikation </a:t>
            </a:r>
            <a:r>
              <a:rPr lang="de-DE" sz="1600" b="1" i="0" u="none" strike="noStrike" cap="none" dirty="0">
                <a:solidFill>
                  <a:srgbClr val="D9325D"/>
                </a:solidFill>
                <a:ea typeface="Calibri"/>
                <a:cs typeface="Calibri"/>
                <a:sym typeface="Calibri"/>
              </a:rPr>
              <a:t>gespeichert werden </a:t>
            </a:r>
            <a:r>
              <a:rPr lang="de-DE" sz="1600" b="0" i="0" u="none" strike="noStrike" cap="none" dirty="0">
                <a:solidFill>
                  <a:schemeClr val="lt1"/>
                </a:solidFill>
                <a:ea typeface="Calibri"/>
                <a:cs typeface="Calibri"/>
                <a:sym typeface="Calibri"/>
              </a:rPr>
              <a:t>und eindeutig gekennzeichnet sein, wenn sie veraltet sind (z. B. aufgrund einer fehlenden Netzverbindung)</a:t>
            </a:r>
            <a:endParaRPr lang="de-DE" sz="1400" b="0" i="0" u="none" strike="noStrike" cap="none" dirty="0">
              <a:solidFill>
                <a:srgbClr val="000000"/>
              </a:solidFill>
              <a:ea typeface="Arial"/>
              <a:cs typeface="Arial"/>
              <a:sym typeface="Arial"/>
            </a:endParaRPr>
          </a:p>
        </p:txBody>
      </p:sp>
      <p:grpSp>
        <p:nvGrpSpPr>
          <p:cNvPr id="325" name="Google Shape;325;p47"/>
          <p:cNvGrpSpPr/>
          <p:nvPr/>
        </p:nvGrpSpPr>
        <p:grpSpPr>
          <a:xfrm>
            <a:off x="569460" y="1359575"/>
            <a:ext cx="486198" cy="486198"/>
            <a:chOff x="569460" y="1359575"/>
            <a:chExt cx="486198" cy="486198"/>
          </a:xfrm>
        </p:grpSpPr>
        <p:sp>
          <p:nvSpPr>
            <p:cNvPr id="326" name="Google Shape;326;p4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4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8" name="Google Shape;328;p47"/>
          <p:cNvSpPr txBox="1"/>
          <p:nvPr/>
        </p:nvSpPr>
        <p:spPr>
          <a:xfrm>
            <a:off x="1190625" y="4299948"/>
            <a:ext cx="10546104" cy="26006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de-DE" sz="1800" b="1" i="0" u="none" strike="noStrike" cap="none" dirty="0">
                <a:solidFill>
                  <a:schemeClr val="lt1"/>
                </a:solidFill>
                <a:ea typeface="Verdana"/>
                <a:cs typeface="Verdana"/>
                <a:sym typeface="Verdana"/>
              </a:rPr>
              <a:t>Verkürzte Übergabezeiten zwischen Krankentransporten und Krankenhäusern</a:t>
            </a:r>
            <a:endParaRPr lang="de-DE" sz="14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1" i="0" u="none" strike="noStrike" cap="none" dirty="0">
                <a:solidFill>
                  <a:srgbClr val="D9325D"/>
                </a:solidFill>
                <a:ea typeface="Calibri"/>
                <a:cs typeface="Calibri"/>
                <a:sym typeface="Calibri"/>
              </a:rPr>
              <a:t>Verfügbaren Infrastruktur </a:t>
            </a:r>
            <a:r>
              <a:rPr lang="de-DE" sz="1600" b="0" i="0" u="none" strike="noStrike" cap="none" dirty="0">
                <a:solidFill>
                  <a:schemeClr val="lt1"/>
                </a:solidFill>
                <a:ea typeface="Calibri"/>
                <a:cs typeface="Calibri"/>
                <a:sym typeface="Calibri"/>
              </a:rPr>
              <a:t>von Krankenhäusern in der Nähe und ihrer Spezialisierung und Kapazität wird angezeigt</a:t>
            </a:r>
            <a:endParaRPr lang="de-DE" sz="14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1" i="0" u="none" strike="noStrike" cap="none" dirty="0">
                <a:solidFill>
                  <a:srgbClr val="D9325D"/>
                </a:solidFill>
                <a:ea typeface="Calibri"/>
                <a:cs typeface="Calibri"/>
                <a:sym typeface="Calibri"/>
              </a:rPr>
              <a:t>Benachrichtigung von Krankenhäusern </a:t>
            </a:r>
            <a:r>
              <a:rPr lang="de-DE" sz="1600" b="0" i="0" u="none" strike="noStrike" cap="none" dirty="0">
                <a:solidFill>
                  <a:schemeClr val="lt1"/>
                </a:solidFill>
                <a:ea typeface="Calibri"/>
                <a:cs typeface="Calibri"/>
                <a:sym typeface="Calibri"/>
              </a:rPr>
              <a:t>über bevorstehende Betroffene, die behandelt werden müssen</a:t>
            </a:r>
            <a:endParaRPr lang="de-DE" sz="14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Ermöglichung der </a:t>
            </a:r>
            <a:r>
              <a:rPr lang="de-DE" sz="1600" b="1" i="0" u="none" strike="noStrike" cap="none" dirty="0">
                <a:solidFill>
                  <a:srgbClr val="D9325D"/>
                </a:solidFill>
                <a:ea typeface="Calibri"/>
                <a:cs typeface="Calibri"/>
                <a:sym typeface="Calibri"/>
              </a:rPr>
              <a:t>Übermittlung relevanter Informationen </a:t>
            </a:r>
            <a:r>
              <a:rPr lang="de-DE" sz="1600" b="0" i="0" u="none" strike="noStrike" cap="none" dirty="0">
                <a:solidFill>
                  <a:schemeClr val="lt1"/>
                </a:solidFill>
                <a:ea typeface="Calibri"/>
                <a:cs typeface="Calibri"/>
                <a:sym typeface="Calibri"/>
              </a:rPr>
              <a:t>(einschließlich klinischer Daten) an diese Krankenhäuser</a:t>
            </a:r>
            <a:endParaRPr lang="de-DE" sz="1400" b="0" i="0" u="none" strike="noStrike" cap="none" dirty="0">
              <a:solidFill>
                <a:srgbClr val="000000"/>
              </a:solidFill>
              <a:ea typeface="Arial"/>
              <a:cs typeface="Arial"/>
              <a:sym typeface="Arial"/>
            </a:endParaRPr>
          </a:p>
          <a:p>
            <a:pPr marL="0" marR="0" lvl="0" indent="0" algn="l" rtl="0">
              <a:lnSpc>
                <a:spcPct val="100000"/>
              </a:lnSpc>
              <a:spcBef>
                <a:spcPts val="600"/>
              </a:spcBef>
              <a:spcAft>
                <a:spcPts val="1200"/>
              </a:spcAft>
              <a:buClr>
                <a:srgbClr val="000000"/>
              </a:buClr>
              <a:buSzPts val="1400"/>
              <a:buFont typeface="Arial"/>
              <a:buNone/>
            </a:pPr>
            <a:endParaRPr lang="en-US" sz="1400" b="0" i="0" u="none" strike="noStrike" cap="none" dirty="0">
              <a:solidFill>
                <a:srgbClr val="000000"/>
              </a:solidFill>
              <a:ea typeface="Arial"/>
              <a:cs typeface="Arial"/>
              <a:sym typeface="Arial"/>
            </a:endParaRPr>
          </a:p>
        </p:txBody>
      </p:sp>
      <p:grpSp>
        <p:nvGrpSpPr>
          <p:cNvPr id="329" name="Google Shape;329;p47"/>
          <p:cNvGrpSpPr/>
          <p:nvPr/>
        </p:nvGrpSpPr>
        <p:grpSpPr>
          <a:xfrm>
            <a:off x="569460" y="4262696"/>
            <a:ext cx="486198" cy="486198"/>
            <a:chOff x="569460" y="1359575"/>
            <a:chExt cx="486198" cy="486198"/>
          </a:xfrm>
        </p:grpSpPr>
        <p:sp>
          <p:nvSpPr>
            <p:cNvPr id="330" name="Google Shape;330;p4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4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8"/>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err="1">
                <a:solidFill>
                  <a:srgbClr val="D9325D"/>
                </a:solidFill>
              </a:rPr>
              <a:t>S</a:t>
            </a:r>
            <a:r>
              <a:rPr lang="en-US" dirty="0" err="1">
                <a:solidFill>
                  <a:schemeClr val="bg1"/>
                </a:solidFill>
              </a:rPr>
              <a:t>pezifikationen</a:t>
            </a:r>
            <a:r>
              <a:rPr lang="en-US" dirty="0"/>
              <a:t> - </a:t>
            </a:r>
            <a:r>
              <a:rPr lang="en-US" dirty="0" err="1"/>
              <a:t>Auszug</a:t>
            </a:r>
            <a:endParaRPr lang="en-US" dirty="0"/>
          </a:p>
        </p:txBody>
      </p:sp>
      <p:sp>
        <p:nvSpPr>
          <p:cNvPr id="337" name="Google Shape;337;p48"/>
          <p:cNvSpPr txBox="1"/>
          <p:nvPr/>
        </p:nvSpPr>
        <p:spPr>
          <a:xfrm>
            <a:off x="1190625" y="1403350"/>
            <a:ext cx="10546104" cy="21082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de-DE" b="1" i="0" u="none" strike="noStrike" cap="none" dirty="0">
                <a:solidFill>
                  <a:schemeClr val="lt1"/>
                </a:solidFill>
                <a:ea typeface="Verdana"/>
                <a:cs typeface="Verdana"/>
                <a:sym typeface="Verdana"/>
              </a:rPr>
              <a:t>Einblicke in Qualitätssicherungs- und Schulungsmaßnahmen</a:t>
            </a:r>
            <a:endParaRPr lang="de-DE" b="0" i="0" u="none" strike="noStrike" cap="none" dirty="0">
              <a:solidFill>
                <a:schemeClr val="lt1"/>
              </a:solidFill>
              <a:ea typeface="Calibri"/>
              <a:cs typeface="Calibri"/>
              <a:sym typeface="Calibri"/>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Bereitstellung von Informationen, die für die </a:t>
            </a:r>
            <a:r>
              <a:rPr lang="de-DE" sz="1600" b="1" i="0" u="none" strike="noStrike" cap="none" dirty="0">
                <a:solidFill>
                  <a:srgbClr val="D9325D"/>
                </a:solidFill>
                <a:ea typeface="Calibri"/>
                <a:cs typeface="Calibri"/>
                <a:sym typeface="Calibri"/>
              </a:rPr>
              <a:t>nachträgliche Bewertung des Ereignisses </a:t>
            </a:r>
            <a:r>
              <a:rPr lang="de-DE" sz="1600" b="0" i="0" u="none" strike="noStrike" cap="none" dirty="0">
                <a:solidFill>
                  <a:schemeClr val="lt1"/>
                </a:solidFill>
                <a:ea typeface="Calibri"/>
                <a:cs typeface="Calibri"/>
                <a:sym typeface="Calibri"/>
              </a:rPr>
              <a:t>erforderlich sind (z. B. Zahl der Betroffenen und ihr Zustand, Zahl der eingesetzten Fahrzeuge und sonstigen Ressourcen, Zahl der beteiligten Rettungssanitäter, verwendete Ausrüstung, Zusammenarbeit mit örtlichen Krankenhäusern, interne und externe Kommunikation usw.)</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Bereitstellung von </a:t>
            </a:r>
            <a:r>
              <a:rPr lang="de-DE" sz="1600" b="1" i="0" u="none" strike="noStrike" cap="none" dirty="0">
                <a:solidFill>
                  <a:srgbClr val="D9325D"/>
                </a:solidFill>
                <a:ea typeface="Calibri"/>
                <a:cs typeface="Calibri"/>
                <a:sym typeface="Calibri"/>
              </a:rPr>
              <a:t>Daten </a:t>
            </a:r>
            <a:r>
              <a:rPr lang="de-DE" sz="1600" b="0" i="0" u="none" strike="noStrike" cap="none" dirty="0">
                <a:solidFill>
                  <a:schemeClr val="lt1"/>
                </a:solidFill>
                <a:ea typeface="Calibri"/>
                <a:cs typeface="Calibri"/>
                <a:sym typeface="Calibri"/>
              </a:rPr>
              <a:t>aus vergangenen MANV-Ereignissen </a:t>
            </a:r>
            <a:r>
              <a:rPr lang="de-DE" sz="1600" b="1" i="0" u="none" strike="noStrike" cap="none" dirty="0">
                <a:solidFill>
                  <a:srgbClr val="D9325D"/>
                </a:solidFill>
                <a:ea typeface="Calibri"/>
                <a:cs typeface="Calibri"/>
                <a:sym typeface="Calibri"/>
              </a:rPr>
              <a:t>für Simulationszwecke </a:t>
            </a:r>
            <a:r>
              <a:rPr lang="de-DE" sz="1600" b="0" i="0" u="none" strike="noStrike" cap="none" dirty="0">
                <a:solidFill>
                  <a:schemeClr val="lt1"/>
                </a:solidFill>
                <a:ea typeface="Calibri"/>
                <a:cs typeface="Calibri"/>
                <a:sym typeface="Calibri"/>
              </a:rPr>
              <a:t>und </a:t>
            </a:r>
            <a:r>
              <a:rPr lang="de-DE" sz="1600" b="0" i="0" u="none" strike="noStrike" cap="none" dirty="0" err="1">
                <a:solidFill>
                  <a:schemeClr val="lt1"/>
                </a:solidFill>
                <a:ea typeface="Calibri"/>
                <a:cs typeface="Calibri"/>
                <a:sym typeface="Calibri"/>
              </a:rPr>
              <a:t>Augmented</a:t>
            </a:r>
            <a:r>
              <a:rPr lang="de-DE" sz="1600" b="0" i="0" u="none" strike="noStrike" cap="none" dirty="0">
                <a:solidFill>
                  <a:schemeClr val="lt1"/>
                </a:solidFill>
                <a:ea typeface="Calibri"/>
                <a:cs typeface="Calibri"/>
                <a:sym typeface="Calibri"/>
              </a:rPr>
              <a:t>-Reality-gestützte Schulungen</a:t>
            </a:r>
            <a:endParaRPr lang="de-DE" sz="1600" b="0" i="0" u="none" strike="noStrike" cap="none" dirty="0">
              <a:solidFill>
                <a:srgbClr val="000000"/>
              </a:solidFill>
              <a:ea typeface="Arial"/>
              <a:cs typeface="Arial"/>
              <a:sym typeface="Arial"/>
            </a:endParaRPr>
          </a:p>
        </p:txBody>
      </p:sp>
      <p:grpSp>
        <p:nvGrpSpPr>
          <p:cNvPr id="338" name="Google Shape;338;p48"/>
          <p:cNvGrpSpPr/>
          <p:nvPr/>
        </p:nvGrpSpPr>
        <p:grpSpPr>
          <a:xfrm>
            <a:off x="569460" y="1359575"/>
            <a:ext cx="486198" cy="486198"/>
            <a:chOff x="569460" y="1359575"/>
            <a:chExt cx="486198" cy="486198"/>
          </a:xfrm>
        </p:grpSpPr>
        <p:sp>
          <p:nvSpPr>
            <p:cNvPr id="339" name="Google Shape;339;p4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4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41" name="Google Shape;341;p48"/>
          <p:cNvSpPr txBox="1"/>
          <p:nvPr/>
        </p:nvSpPr>
        <p:spPr>
          <a:xfrm>
            <a:off x="1190625" y="4003752"/>
            <a:ext cx="10546104" cy="29853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de-DE" b="1" i="0" u="none" strike="noStrike" cap="none" dirty="0">
                <a:solidFill>
                  <a:schemeClr val="lt1"/>
                </a:solidFill>
                <a:ea typeface="Verdana"/>
                <a:cs typeface="Verdana"/>
                <a:sym typeface="Verdana"/>
              </a:rPr>
              <a:t>Interoperabilität mit bestehenden Systemen</a:t>
            </a:r>
            <a:endParaRPr lang="de-DE" b="0" i="0" u="none" strike="noStrike" cap="none" dirty="0">
              <a:solidFill>
                <a:schemeClr val="lt1"/>
              </a:solidFill>
              <a:ea typeface="Calibri"/>
              <a:cs typeface="Calibri"/>
              <a:sym typeface="Calibri"/>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Verwendung einer </a:t>
            </a:r>
            <a:r>
              <a:rPr lang="de-DE" sz="1600" b="1" i="0" u="none" strike="noStrike" cap="none" dirty="0">
                <a:solidFill>
                  <a:srgbClr val="D9325D"/>
                </a:solidFill>
                <a:ea typeface="Calibri"/>
                <a:cs typeface="Calibri"/>
                <a:sym typeface="Calibri"/>
              </a:rPr>
              <a:t>harmonisierten Terminologie</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1" i="0" u="none" strike="noStrike" cap="none" dirty="0">
                <a:solidFill>
                  <a:srgbClr val="D9325D"/>
                </a:solidFill>
                <a:ea typeface="Calibri"/>
                <a:cs typeface="Calibri"/>
                <a:sym typeface="Calibri"/>
              </a:rPr>
              <a:t>Anbindung an bestehende APIs und Systeme </a:t>
            </a:r>
            <a:r>
              <a:rPr lang="de-DE" sz="1600" b="0" i="0" u="none" strike="noStrike" cap="none" dirty="0">
                <a:solidFill>
                  <a:schemeClr val="lt1"/>
                </a:solidFill>
                <a:ea typeface="Calibri"/>
                <a:cs typeface="Calibri"/>
                <a:sym typeface="Calibri"/>
              </a:rPr>
              <a:t>der Beschaffer (detailliert in den Ausschreibungsunterlagen)</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Ermöglichung des </a:t>
            </a:r>
            <a:r>
              <a:rPr lang="de-DE" sz="1600" b="1" i="0" u="none" strike="noStrike" cap="none" dirty="0">
                <a:solidFill>
                  <a:srgbClr val="D9325D"/>
                </a:solidFill>
                <a:ea typeface="Calibri"/>
                <a:cs typeface="Calibri"/>
                <a:sym typeface="Calibri"/>
              </a:rPr>
              <a:t>Datenaustauschs mit anderen Organisationen </a:t>
            </a:r>
            <a:r>
              <a:rPr lang="de-DE" sz="1600" b="0" i="0" u="none" strike="noStrike" cap="none" dirty="0">
                <a:solidFill>
                  <a:schemeClr val="lt1"/>
                </a:solidFill>
                <a:ea typeface="Calibri"/>
                <a:cs typeface="Calibri"/>
                <a:sym typeface="Calibri"/>
              </a:rPr>
              <a:t>wie Polizei und Rettungsdiensten (in den Ausschreibungsunterlagen noch zu definieren)</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1" i="0" u="none" strike="noStrike" cap="none" dirty="0">
                <a:solidFill>
                  <a:srgbClr val="D9325D"/>
                </a:solidFill>
                <a:ea typeface="Calibri"/>
                <a:cs typeface="Calibri"/>
                <a:sym typeface="Calibri"/>
              </a:rPr>
              <a:t>Gemeinsame Nutzung von klinischen Daten</a:t>
            </a:r>
            <a:r>
              <a:rPr lang="de-DE" sz="1600" b="0" i="0" u="none" strike="noStrike" cap="none" dirty="0">
                <a:solidFill>
                  <a:schemeClr val="lt1"/>
                </a:solidFill>
                <a:ea typeface="Calibri"/>
                <a:cs typeface="Calibri"/>
                <a:sym typeface="Calibri"/>
              </a:rPr>
              <a:t>, die vor Ort in den Krankenhäusern gesammelt werden (EHRs) </a:t>
            </a:r>
            <a:endParaRPr lang="de-DE" sz="1600" b="0" i="0" u="none" strike="noStrike" cap="none" dirty="0">
              <a:solidFill>
                <a:srgbClr val="000000"/>
              </a:solidFill>
              <a:ea typeface="Arial"/>
              <a:cs typeface="Arial"/>
              <a:sym typeface="Arial"/>
            </a:endParaRPr>
          </a:p>
          <a:p>
            <a:pPr marL="285750" marR="0" lvl="0" indent="-184150" algn="l" rtl="0">
              <a:lnSpc>
                <a:spcPct val="100000"/>
              </a:lnSpc>
              <a:spcBef>
                <a:spcPts val="600"/>
              </a:spcBef>
              <a:spcAft>
                <a:spcPts val="1200"/>
              </a:spcAft>
              <a:buClr>
                <a:schemeClr val="lt1"/>
              </a:buClr>
              <a:buSzPts val="1600"/>
              <a:buFont typeface="Courier New"/>
              <a:buNone/>
            </a:pPr>
            <a:endParaRPr lang="de-DE" sz="1600" b="0" i="0" u="none" strike="noStrike" cap="none" dirty="0">
              <a:solidFill>
                <a:srgbClr val="000000"/>
              </a:solidFill>
              <a:ea typeface="Arial"/>
              <a:cs typeface="Arial"/>
              <a:sym typeface="Arial"/>
            </a:endParaRPr>
          </a:p>
        </p:txBody>
      </p:sp>
      <p:grpSp>
        <p:nvGrpSpPr>
          <p:cNvPr id="342" name="Google Shape;342;p48"/>
          <p:cNvGrpSpPr/>
          <p:nvPr/>
        </p:nvGrpSpPr>
        <p:grpSpPr>
          <a:xfrm>
            <a:off x="569460" y="3959977"/>
            <a:ext cx="486198" cy="486198"/>
            <a:chOff x="569460" y="1359575"/>
            <a:chExt cx="486198" cy="486198"/>
          </a:xfrm>
        </p:grpSpPr>
        <p:sp>
          <p:nvSpPr>
            <p:cNvPr id="343" name="Google Shape;343;p4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p4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49"/>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err="1">
                <a:solidFill>
                  <a:srgbClr val="D9325D"/>
                </a:solidFill>
              </a:rPr>
              <a:t>S</a:t>
            </a:r>
            <a:r>
              <a:rPr lang="en-US" dirty="0" err="1">
                <a:solidFill>
                  <a:schemeClr val="bg1"/>
                </a:solidFill>
              </a:rPr>
              <a:t>pezifikationen</a:t>
            </a:r>
            <a:r>
              <a:rPr lang="en-US" dirty="0"/>
              <a:t> - </a:t>
            </a:r>
            <a:r>
              <a:rPr lang="en-US" dirty="0" err="1"/>
              <a:t>Auszug</a:t>
            </a:r>
            <a:endParaRPr lang="en-US" dirty="0"/>
          </a:p>
        </p:txBody>
      </p:sp>
      <p:sp>
        <p:nvSpPr>
          <p:cNvPr id="350" name="Google Shape;350;p49"/>
          <p:cNvSpPr txBox="1"/>
          <p:nvPr/>
        </p:nvSpPr>
        <p:spPr>
          <a:xfrm>
            <a:off x="1130513" y="1250950"/>
            <a:ext cx="9660255" cy="37086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b="1" i="0" u="none" strike="noStrike" cap="none" dirty="0">
                <a:solidFill>
                  <a:schemeClr val="lt1"/>
                </a:solidFill>
                <a:ea typeface="Verdana"/>
                <a:cs typeface="Verdana"/>
                <a:sym typeface="Verdana"/>
              </a:rPr>
              <a:t>Operativ - während des Projekts</a:t>
            </a:r>
            <a:endParaRPr lang="de-DE" b="0" i="0" u="none" strike="noStrike" cap="none" dirty="0">
              <a:solidFill>
                <a:schemeClr val="lt1"/>
              </a:solidFill>
              <a:ea typeface="Calibri"/>
              <a:cs typeface="Calibri"/>
              <a:sym typeface="Calibri"/>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Bereitstellung der Lösung in </a:t>
            </a:r>
            <a:r>
              <a:rPr lang="de-DE" sz="1600" b="1" i="0" u="none" strike="noStrike" cap="none" dirty="0">
                <a:solidFill>
                  <a:srgbClr val="D9325D"/>
                </a:solidFill>
                <a:ea typeface="Calibri"/>
                <a:cs typeface="Calibri"/>
                <a:sym typeface="Calibri"/>
              </a:rPr>
              <a:t>allen Sprachen </a:t>
            </a:r>
            <a:r>
              <a:rPr lang="de-DE" sz="1600" b="0" i="0" u="none" strike="noStrike" cap="none" dirty="0">
                <a:solidFill>
                  <a:schemeClr val="lt1"/>
                </a:solidFill>
                <a:ea typeface="Calibri"/>
                <a:cs typeface="Calibri"/>
                <a:sym typeface="Calibri"/>
              </a:rPr>
              <a:t>der Beschaffer - Englisch, Spanisch, Deutsch, Italienisch, Griechisch, Türkisch</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1" i="0" u="none" strike="noStrike" cap="none" dirty="0">
                <a:solidFill>
                  <a:srgbClr val="D9325D"/>
                </a:solidFill>
                <a:ea typeface="Calibri"/>
                <a:cs typeface="Calibri"/>
                <a:sym typeface="Calibri"/>
              </a:rPr>
              <a:t>Entwicklung von Prototypen </a:t>
            </a:r>
            <a:r>
              <a:rPr lang="de-DE" sz="1600" b="0" i="0" u="none" strike="noStrike" cap="none" dirty="0">
                <a:solidFill>
                  <a:schemeClr val="lt1"/>
                </a:solidFill>
                <a:ea typeface="Calibri"/>
                <a:cs typeface="Calibri"/>
                <a:sym typeface="Calibri"/>
              </a:rPr>
              <a:t>in zwei Iterationen (Phase II) und deren Erprobung mit Endnutzern (n = 10 pro Pilotprojekt)</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Vollständige Entwicklung der Systeme und umfassende Tests mit den Endnutzern (z. B. im Rahmen von nationalen oder internationalen Simulationsveranstaltungen, die in Phase III mit den Beschaffern vereinbart werden)</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Sicherstellen, dass alle für das Funktionieren der Lösung erforderlichen Geräte (z. B. mobile Geräte, Tags) während der Simulationsveranstaltungen zur Verfügung stehen (mindestens 10 Endnutzer pro Pilotprojekt einplanen)</a:t>
            </a:r>
            <a:endParaRPr lang="de-DE" sz="1600" b="0" i="0" u="none" strike="noStrike" cap="none" dirty="0">
              <a:solidFill>
                <a:srgbClr val="000000"/>
              </a:solidFil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de-DE" sz="1600" b="0" i="0" u="none" strike="noStrike" cap="none" dirty="0">
                <a:solidFill>
                  <a:schemeClr val="lt1"/>
                </a:solidFill>
                <a:ea typeface="Calibri"/>
                <a:cs typeface="Calibri"/>
                <a:sym typeface="Calibri"/>
              </a:rPr>
              <a:t>Sammeln von Daten in Zusammenarbeit mit den Beschaffern, um die Wirksamkeit der Lösung zu bewerten</a:t>
            </a:r>
            <a:endParaRPr sz="1400" b="0" i="0" u="none" strike="noStrike" cap="none" dirty="0">
              <a:solidFill>
                <a:srgbClr val="000000"/>
              </a:solidFill>
              <a:ea typeface="Arial"/>
              <a:cs typeface="Arial"/>
              <a:sym typeface="Arial"/>
            </a:endParaRPr>
          </a:p>
        </p:txBody>
      </p:sp>
      <p:grpSp>
        <p:nvGrpSpPr>
          <p:cNvPr id="351" name="Google Shape;351;p49"/>
          <p:cNvGrpSpPr/>
          <p:nvPr/>
        </p:nvGrpSpPr>
        <p:grpSpPr>
          <a:xfrm>
            <a:off x="413746" y="1250950"/>
            <a:ext cx="486198" cy="486198"/>
            <a:chOff x="569460" y="1359575"/>
            <a:chExt cx="486198" cy="486198"/>
          </a:xfrm>
        </p:grpSpPr>
        <p:sp>
          <p:nvSpPr>
            <p:cNvPr id="352" name="Google Shape;352;p4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4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4" name="Google Shape;354;p49"/>
          <p:cNvSpPr txBox="1"/>
          <p:nvPr/>
        </p:nvSpPr>
        <p:spPr>
          <a:xfrm>
            <a:off x="1401232" y="5530845"/>
            <a:ext cx="10546104" cy="12618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de-DE" sz="1800" b="1" i="0" u="none" strike="noStrike" cap="none" dirty="0">
                <a:solidFill>
                  <a:schemeClr val="lt1"/>
                </a:solidFill>
                <a:latin typeface="Verdana"/>
                <a:ea typeface="Verdana"/>
                <a:cs typeface="Verdana"/>
                <a:sym typeface="Verdana"/>
              </a:rPr>
              <a:t>Sonstiges - in Bezug auf Datenschutz, Sicherheit, Konnektivität, Benutzerfreundlichkeit, Leistung </a:t>
            </a:r>
            <a:endParaRPr lang="de-DE" sz="1600" b="0" i="0" u="none" strike="noStrike" cap="none" dirty="0">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lang="de-DE" sz="16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1200"/>
              </a:spcAft>
              <a:buClr>
                <a:srgbClr val="000000"/>
              </a:buClr>
              <a:buSzPts val="1400"/>
              <a:buFont typeface="Arial"/>
              <a:buNone/>
            </a:pPr>
            <a:endParaRPr lang="de-DE" sz="1400" b="0" i="0" u="none" strike="noStrike" cap="none" dirty="0">
              <a:solidFill>
                <a:srgbClr val="000000"/>
              </a:solidFill>
              <a:latin typeface="Arial"/>
              <a:ea typeface="Arial"/>
              <a:cs typeface="Arial"/>
              <a:sym typeface="Arial"/>
            </a:endParaRPr>
          </a:p>
        </p:txBody>
      </p:sp>
      <p:grpSp>
        <p:nvGrpSpPr>
          <p:cNvPr id="355" name="Google Shape;355;p49"/>
          <p:cNvGrpSpPr/>
          <p:nvPr/>
        </p:nvGrpSpPr>
        <p:grpSpPr>
          <a:xfrm>
            <a:off x="631133" y="5613868"/>
            <a:ext cx="486198" cy="486198"/>
            <a:chOff x="569460" y="1359575"/>
            <a:chExt cx="486198" cy="486198"/>
          </a:xfrm>
        </p:grpSpPr>
        <p:sp>
          <p:nvSpPr>
            <p:cNvPr id="356" name="Google Shape;356;p4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p4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0"/>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err="1">
                <a:solidFill>
                  <a:schemeClr val="accent2"/>
                </a:solidFill>
              </a:rPr>
              <a:t>A</a:t>
            </a:r>
            <a:r>
              <a:rPr lang="en-US" dirty="0" err="1"/>
              <a:t>nwendungsfälle</a:t>
            </a:r>
            <a:endParaRPr dirty="0"/>
          </a:p>
        </p:txBody>
      </p:sp>
      <p:sp>
        <p:nvSpPr>
          <p:cNvPr id="363" name="Google Shape;363;p50"/>
          <p:cNvSpPr/>
          <p:nvPr/>
        </p:nvSpPr>
        <p:spPr>
          <a:xfrm>
            <a:off x="1527857" y="1230362"/>
            <a:ext cx="9039827" cy="5367208"/>
          </a:xfrm>
          <a:prstGeom prst="rect">
            <a:avLst/>
          </a:prstGeom>
          <a:solidFill>
            <a:srgbClr val="E1ECF5"/>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144000" anchor="b"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1C1C1C"/>
                </a:solidFill>
                <a:latin typeface="Verdana"/>
                <a:ea typeface="Verdana"/>
                <a:cs typeface="Verdana"/>
                <a:sym typeface="Verdana"/>
              </a:rPr>
              <a:t>Integration bestehender Systeme</a:t>
            </a:r>
            <a:endParaRPr sz="1400" b="0" i="0" u="none" strike="noStrike" cap="none">
              <a:solidFill>
                <a:srgbClr val="000000"/>
              </a:solidFill>
              <a:latin typeface="Arial"/>
              <a:ea typeface="Arial"/>
              <a:cs typeface="Arial"/>
              <a:sym typeface="Arial"/>
            </a:endParaRPr>
          </a:p>
        </p:txBody>
      </p:sp>
      <p:sp>
        <p:nvSpPr>
          <p:cNvPr id="364" name="Google Shape;364;p50"/>
          <p:cNvSpPr/>
          <p:nvPr/>
        </p:nvSpPr>
        <p:spPr>
          <a:xfrm>
            <a:off x="1817224" y="1420790"/>
            <a:ext cx="8547169" cy="3868841"/>
          </a:xfrm>
          <a:prstGeom prst="rect">
            <a:avLst/>
          </a:prstGeom>
          <a:solidFill>
            <a:srgbClr val="1B456C"/>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1440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err="1">
                <a:solidFill>
                  <a:srgbClr val="FFFFFF"/>
                </a:solidFill>
                <a:latin typeface="Verdana"/>
                <a:ea typeface="Verdana"/>
                <a:cs typeface="Verdana"/>
                <a:sym typeface="Verdana"/>
              </a:rPr>
              <a:t>Zentraler</a:t>
            </a:r>
            <a:r>
              <a:rPr lang="en-US" sz="1400" b="1" i="0" u="none" strike="noStrike" cap="none" dirty="0">
                <a:solidFill>
                  <a:srgbClr val="FFFFFF"/>
                </a:solidFill>
                <a:latin typeface="Verdana"/>
                <a:ea typeface="Verdana"/>
                <a:cs typeface="Verdana"/>
                <a:sym typeface="Verdana"/>
              </a:rPr>
              <a:t> </a:t>
            </a:r>
            <a:r>
              <a:rPr lang="en-US" sz="1400" b="1" i="0" u="none" strike="noStrike" cap="none" dirty="0" err="1">
                <a:solidFill>
                  <a:srgbClr val="FFFFFF"/>
                </a:solidFill>
                <a:latin typeface="Verdana"/>
                <a:ea typeface="Verdana"/>
                <a:cs typeface="Verdana"/>
                <a:sym typeface="Verdana"/>
              </a:rPr>
              <a:t>Informationshub</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p:txBody>
      </p:sp>
      <p:sp>
        <p:nvSpPr>
          <p:cNvPr id="365" name="Google Shape;365;p50"/>
          <p:cNvSpPr/>
          <p:nvPr/>
        </p:nvSpPr>
        <p:spPr>
          <a:xfrm>
            <a:off x="2095687" y="2002411"/>
            <a:ext cx="7981026" cy="540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err="1">
                <a:solidFill>
                  <a:schemeClr val="lt1"/>
                </a:solidFill>
                <a:latin typeface="Verdana"/>
                <a:ea typeface="Verdana"/>
                <a:cs typeface="Verdana"/>
                <a:sym typeface="Verdana"/>
              </a:rPr>
              <a:t>Einfache</a:t>
            </a:r>
            <a:r>
              <a:rPr lang="en-US" sz="1400" b="1" i="0" u="none" strike="noStrike" cap="none" dirty="0">
                <a:solidFill>
                  <a:schemeClr val="lt1"/>
                </a:solidFill>
                <a:latin typeface="Verdana"/>
                <a:ea typeface="Verdana"/>
                <a:cs typeface="Verdana"/>
                <a:sym typeface="Verdana"/>
              </a:rPr>
              <a:t> Triage und </a:t>
            </a:r>
            <a:r>
              <a:rPr lang="en-US" sz="1400" b="1" i="0" u="none" strike="noStrike" cap="none" dirty="0" err="1">
                <a:solidFill>
                  <a:schemeClr val="lt1"/>
                </a:solidFill>
                <a:latin typeface="Verdana"/>
                <a:ea typeface="Verdana"/>
                <a:cs typeface="Verdana"/>
                <a:sym typeface="Verdana"/>
              </a:rPr>
              <a:t>schnelle</a:t>
            </a:r>
            <a:r>
              <a:rPr lang="en-US" sz="1400" b="1" i="0" u="none" strike="noStrike" cap="none" dirty="0">
                <a:solidFill>
                  <a:schemeClr val="lt1"/>
                </a:solidFill>
                <a:latin typeface="Verdana"/>
                <a:ea typeface="Verdana"/>
                <a:cs typeface="Verdana"/>
                <a:sym typeface="Verdana"/>
              </a:rPr>
              <a:t> </a:t>
            </a:r>
            <a:r>
              <a:rPr lang="en-US" sz="1400" b="1" i="0" u="none" strike="noStrike" cap="none" dirty="0" err="1">
                <a:solidFill>
                  <a:schemeClr val="lt1"/>
                </a:solidFill>
                <a:latin typeface="Verdana"/>
                <a:ea typeface="Verdana"/>
                <a:cs typeface="Verdana"/>
                <a:sym typeface="Verdana"/>
              </a:rPr>
              <a:t>Behandlung</a:t>
            </a:r>
            <a:endParaRPr sz="1400" b="0" i="0" u="none" strike="noStrike" cap="none" dirty="0">
              <a:solidFill>
                <a:srgbClr val="000000"/>
              </a:solidFill>
              <a:latin typeface="Arial"/>
              <a:ea typeface="Arial"/>
              <a:cs typeface="Arial"/>
              <a:sym typeface="Arial"/>
            </a:endParaRPr>
          </a:p>
        </p:txBody>
      </p:sp>
      <p:sp>
        <p:nvSpPr>
          <p:cNvPr id="366" name="Google Shape;366;p50"/>
          <p:cNvSpPr/>
          <p:nvPr/>
        </p:nvSpPr>
        <p:spPr>
          <a:xfrm>
            <a:off x="2095688" y="4127575"/>
            <a:ext cx="2379218" cy="936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err="1">
                <a:solidFill>
                  <a:schemeClr val="lt1"/>
                </a:solidFill>
                <a:latin typeface="Verdana"/>
                <a:ea typeface="Verdana"/>
                <a:cs typeface="Verdana"/>
                <a:sym typeface="Verdana"/>
              </a:rPr>
              <a:t>Sammeln</a:t>
            </a:r>
            <a:r>
              <a:rPr lang="en-US" sz="1400" b="1" i="0" u="none" strike="noStrike" cap="none" dirty="0">
                <a:solidFill>
                  <a:schemeClr val="lt1"/>
                </a:solidFill>
                <a:latin typeface="Verdana"/>
                <a:ea typeface="Verdana"/>
                <a:cs typeface="Verdana"/>
                <a:sym typeface="Verdana"/>
              </a:rPr>
              <a:t> und </a:t>
            </a:r>
            <a:r>
              <a:rPr lang="en-US" sz="1400" b="1" i="0" u="none" strike="noStrike" cap="none" dirty="0" err="1">
                <a:solidFill>
                  <a:schemeClr val="lt1"/>
                </a:solidFill>
                <a:latin typeface="Verdana"/>
                <a:ea typeface="Verdana"/>
                <a:cs typeface="Verdana"/>
                <a:sym typeface="Verdana"/>
              </a:rPr>
              <a:t>Verwaltung</a:t>
            </a:r>
            <a:r>
              <a:rPr lang="en-US" sz="1400" b="1" i="0" u="none" strike="noStrike" cap="none" dirty="0">
                <a:solidFill>
                  <a:schemeClr val="lt1"/>
                </a:solidFill>
                <a:latin typeface="Verdana"/>
                <a:ea typeface="Verdana"/>
                <a:cs typeface="Verdana"/>
                <a:sym typeface="Verdana"/>
              </a:rPr>
              <a:t> </a:t>
            </a:r>
            <a:r>
              <a:rPr lang="en-US" sz="1400" b="1" i="0" u="none" strike="noStrike" cap="none" dirty="0" err="1">
                <a:solidFill>
                  <a:schemeClr val="lt1"/>
                </a:solidFill>
                <a:latin typeface="Verdana"/>
                <a:ea typeface="Verdana"/>
                <a:cs typeface="Verdana"/>
                <a:sym typeface="Verdana"/>
              </a:rPr>
              <a:t>klinischer</a:t>
            </a:r>
            <a:r>
              <a:rPr lang="en-US" sz="1400" b="1" i="0" u="none" strike="noStrike" cap="none" dirty="0">
                <a:solidFill>
                  <a:schemeClr val="lt1"/>
                </a:solidFill>
                <a:latin typeface="Verdana"/>
                <a:ea typeface="Verdana"/>
                <a:cs typeface="Verdana"/>
                <a:sym typeface="Verdana"/>
              </a:rPr>
              <a:t> Parameter</a:t>
            </a:r>
            <a:endParaRPr sz="1400" b="0" i="0" u="none" strike="noStrike" cap="none" dirty="0">
              <a:solidFill>
                <a:srgbClr val="000000"/>
              </a:solidFill>
              <a:latin typeface="Arial"/>
              <a:ea typeface="Arial"/>
              <a:cs typeface="Arial"/>
              <a:sym typeface="Arial"/>
            </a:endParaRPr>
          </a:p>
        </p:txBody>
      </p:sp>
      <p:sp>
        <p:nvSpPr>
          <p:cNvPr id="367" name="Google Shape;367;p50"/>
          <p:cNvSpPr/>
          <p:nvPr/>
        </p:nvSpPr>
        <p:spPr>
          <a:xfrm>
            <a:off x="7767514" y="4136452"/>
            <a:ext cx="2312644" cy="936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Verdana"/>
                <a:ea typeface="Verdana"/>
                <a:cs typeface="Verdana"/>
                <a:sym typeface="Verdana"/>
              </a:rPr>
              <a:t>Verwaltung von Fahrzeugen und Ressourcen</a:t>
            </a:r>
            <a:endParaRPr sz="1400" b="0" i="0" u="none" strike="noStrike" cap="none">
              <a:solidFill>
                <a:srgbClr val="000000"/>
              </a:solidFill>
              <a:latin typeface="Arial"/>
              <a:ea typeface="Arial"/>
              <a:cs typeface="Arial"/>
              <a:sym typeface="Arial"/>
            </a:endParaRPr>
          </a:p>
        </p:txBody>
      </p:sp>
      <p:sp>
        <p:nvSpPr>
          <p:cNvPr id="368" name="Google Shape;368;p50"/>
          <p:cNvSpPr/>
          <p:nvPr/>
        </p:nvSpPr>
        <p:spPr>
          <a:xfrm>
            <a:off x="2095688" y="2701139"/>
            <a:ext cx="7981025" cy="540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err="1">
                <a:solidFill>
                  <a:schemeClr val="lt1"/>
                </a:solidFill>
                <a:latin typeface="Verdana"/>
                <a:ea typeface="Verdana"/>
                <a:cs typeface="Verdana"/>
                <a:sym typeface="Verdana"/>
              </a:rPr>
              <a:t>Überblick</a:t>
            </a:r>
            <a:r>
              <a:rPr lang="en-US" sz="1400" b="1" i="0" u="none" strike="noStrike" cap="none" dirty="0">
                <a:solidFill>
                  <a:schemeClr val="lt1"/>
                </a:solidFill>
                <a:latin typeface="Verdana"/>
                <a:ea typeface="Verdana"/>
                <a:cs typeface="Verdana"/>
                <a:sym typeface="Verdana"/>
              </a:rPr>
              <a:t> </a:t>
            </a:r>
            <a:r>
              <a:rPr lang="en-US" sz="1400" b="1" i="0" u="none" strike="noStrike" cap="none" dirty="0" err="1">
                <a:solidFill>
                  <a:schemeClr val="lt1"/>
                </a:solidFill>
                <a:latin typeface="Verdana"/>
                <a:ea typeface="Verdana"/>
                <a:cs typeface="Verdana"/>
                <a:sym typeface="Verdana"/>
              </a:rPr>
              <a:t>über</a:t>
            </a:r>
            <a:r>
              <a:rPr lang="en-US" sz="1400" b="1" i="0" u="none" strike="noStrike" cap="none" dirty="0">
                <a:solidFill>
                  <a:schemeClr val="lt1"/>
                </a:solidFill>
                <a:latin typeface="Verdana"/>
                <a:ea typeface="Verdana"/>
                <a:cs typeface="Verdana"/>
                <a:sym typeface="Verdana"/>
              </a:rPr>
              <a:t> die </a:t>
            </a:r>
            <a:r>
              <a:rPr lang="en-US" sz="1400" b="1" i="0" u="none" strike="noStrike" cap="none" dirty="0" err="1">
                <a:solidFill>
                  <a:schemeClr val="lt1"/>
                </a:solidFill>
                <a:latin typeface="Verdana"/>
                <a:ea typeface="Verdana"/>
                <a:cs typeface="Verdana"/>
                <a:sym typeface="Verdana"/>
              </a:rPr>
              <a:t>Betroffenen</a:t>
            </a:r>
            <a:r>
              <a:rPr lang="en-US" sz="1400" b="1" i="0" u="none" strike="noStrike" cap="none" dirty="0">
                <a:solidFill>
                  <a:schemeClr val="lt1"/>
                </a:solidFill>
                <a:latin typeface="Verdana"/>
                <a:ea typeface="Verdana"/>
                <a:cs typeface="Verdana"/>
                <a:sym typeface="Verdana"/>
              </a:rPr>
              <a:t> und </a:t>
            </a:r>
            <a:r>
              <a:rPr lang="en-US" sz="1400" b="1" i="0" u="none" strike="noStrike" cap="none" dirty="0" err="1">
                <a:solidFill>
                  <a:schemeClr val="lt1"/>
                </a:solidFill>
                <a:latin typeface="Verdana"/>
                <a:ea typeface="Verdana"/>
                <a:cs typeface="Verdana"/>
                <a:sym typeface="Verdana"/>
              </a:rPr>
              <a:t>ihren</a:t>
            </a:r>
            <a:r>
              <a:rPr lang="en-US" sz="1400" b="1" i="0" u="none" strike="noStrike" cap="none" dirty="0">
                <a:solidFill>
                  <a:schemeClr val="lt1"/>
                </a:solidFill>
                <a:latin typeface="Verdana"/>
                <a:ea typeface="Verdana"/>
                <a:cs typeface="Verdana"/>
                <a:sym typeface="Verdana"/>
              </a:rPr>
              <a:t> Status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a:t>
            </a:r>
            <a:r>
              <a:rPr lang="en-US" sz="1400" b="1" i="0" u="none" strike="noStrike" cap="none" dirty="0" err="1">
                <a:solidFill>
                  <a:schemeClr val="lt1"/>
                </a:solidFill>
                <a:latin typeface="Verdana"/>
                <a:ea typeface="Verdana"/>
                <a:cs typeface="Verdana"/>
                <a:sym typeface="Verdana"/>
              </a:rPr>
              <a:t>Fortlaufende</a:t>
            </a:r>
            <a:r>
              <a:rPr lang="en-US" sz="1400" b="1" i="0" u="none" strike="noStrike" cap="none" dirty="0">
                <a:solidFill>
                  <a:schemeClr val="lt1"/>
                </a:solidFill>
                <a:latin typeface="Verdana"/>
                <a:ea typeface="Verdana"/>
                <a:cs typeface="Verdana"/>
                <a:sym typeface="Verdana"/>
              </a:rPr>
              <a:t> </a:t>
            </a:r>
            <a:r>
              <a:rPr lang="en-US" sz="1400" b="1" i="0" u="none" strike="noStrike" cap="none" dirty="0" err="1">
                <a:solidFill>
                  <a:schemeClr val="lt1"/>
                </a:solidFill>
                <a:latin typeface="Verdana"/>
                <a:ea typeface="Verdana"/>
                <a:cs typeface="Verdana"/>
                <a:sym typeface="Verdana"/>
              </a:rPr>
              <a:t>Aktualisierung</a:t>
            </a:r>
            <a:r>
              <a:rPr lang="en-US" sz="1400" b="1" i="0" u="none" strike="noStrike" cap="none" dirty="0">
                <a:solidFill>
                  <a:schemeClr val="lt1"/>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sp>
        <p:nvSpPr>
          <p:cNvPr id="369" name="Google Shape;369;p50"/>
          <p:cNvSpPr/>
          <p:nvPr/>
        </p:nvSpPr>
        <p:spPr>
          <a:xfrm>
            <a:off x="1794076" y="5468011"/>
            <a:ext cx="8576550" cy="602326"/>
          </a:xfrm>
          <a:prstGeom prst="rect">
            <a:avLst/>
          </a:prstGeom>
          <a:solidFill>
            <a:schemeClr val="accent6"/>
          </a:solidFill>
          <a:ln>
            <a:noFill/>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Verdana"/>
                <a:ea typeface="Verdana"/>
                <a:cs typeface="Verdana"/>
                <a:sym typeface="Verdana"/>
              </a:rPr>
              <a:t>Bewertung und Schulung</a:t>
            </a:r>
            <a:endParaRPr sz="1400" b="0" i="0" u="none" strike="noStrike" cap="none">
              <a:solidFill>
                <a:srgbClr val="000000"/>
              </a:solidFill>
              <a:latin typeface="Arial"/>
              <a:ea typeface="Arial"/>
              <a:cs typeface="Arial"/>
              <a:sym typeface="Arial"/>
            </a:endParaRPr>
          </a:p>
        </p:txBody>
      </p:sp>
      <p:sp>
        <p:nvSpPr>
          <p:cNvPr id="370" name="Google Shape;370;p50"/>
          <p:cNvSpPr/>
          <p:nvPr/>
        </p:nvSpPr>
        <p:spPr>
          <a:xfrm>
            <a:off x="4998193" y="4136452"/>
            <a:ext cx="2278023" cy="936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Management des </a:t>
            </a:r>
            <a:r>
              <a:rPr lang="en-US" sz="1400" b="1" i="0" u="none" strike="noStrike" cap="none" dirty="0" err="1">
                <a:solidFill>
                  <a:schemeClr val="lt1"/>
                </a:solidFill>
                <a:latin typeface="Verdana"/>
                <a:ea typeface="Verdana"/>
                <a:cs typeface="Verdana"/>
                <a:sym typeface="Verdana"/>
              </a:rPr>
              <a:t>Lagezentrums</a:t>
            </a:r>
            <a:r>
              <a:rPr lang="en-US" sz="1400" b="1" i="0" u="none" strike="noStrike" cap="none" dirty="0">
                <a:solidFill>
                  <a:schemeClr val="lt1"/>
                </a:solidFill>
                <a:latin typeface="Verdana"/>
                <a:ea typeface="Verdana"/>
                <a:cs typeface="Verdana"/>
                <a:sym typeface="Verdana"/>
              </a:rPr>
              <a:t> </a:t>
            </a:r>
            <a:r>
              <a:rPr lang="en-US" sz="1400" b="1" i="0" u="none" strike="noStrike" cap="none" dirty="0" err="1">
                <a:solidFill>
                  <a:schemeClr val="lt1"/>
                </a:solidFill>
                <a:latin typeface="Verdana"/>
                <a:ea typeface="Verdana"/>
                <a:cs typeface="Verdana"/>
                <a:sym typeface="Verdana"/>
              </a:rPr>
              <a:t>vor</a:t>
            </a:r>
            <a:r>
              <a:rPr lang="en-US" sz="1400" b="1" i="0" u="none" strike="noStrike" cap="none" dirty="0">
                <a:solidFill>
                  <a:schemeClr val="lt1"/>
                </a:solidFill>
                <a:latin typeface="Verdana"/>
                <a:ea typeface="Verdana"/>
                <a:cs typeface="Verdana"/>
                <a:sym typeface="Verdana"/>
              </a:rPr>
              <a:t> Ort</a:t>
            </a:r>
            <a:endParaRPr sz="1400" b="0" i="0" u="none" strike="noStrike" cap="none" dirty="0">
              <a:solidFill>
                <a:srgbClr val="000000"/>
              </a:solidFill>
              <a:latin typeface="Arial"/>
              <a:ea typeface="Arial"/>
              <a:cs typeface="Arial"/>
              <a:sym typeface="Arial"/>
            </a:endParaRPr>
          </a:p>
        </p:txBody>
      </p:sp>
      <p:sp>
        <p:nvSpPr>
          <p:cNvPr id="371" name="Google Shape;371;p50"/>
          <p:cNvSpPr/>
          <p:nvPr/>
        </p:nvSpPr>
        <p:spPr>
          <a:xfrm>
            <a:off x="2099133" y="3418798"/>
            <a:ext cx="7981025" cy="54000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725"/>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err="1">
                <a:solidFill>
                  <a:schemeClr val="lt1"/>
                </a:solidFill>
                <a:latin typeface="Verdana"/>
                <a:ea typeface="Verdana"/>
                <a:cs typeface="Verdana"/>
                <a:sym typeface="Verdana"/>
              </a:rPr>
              <a:t>Erweiterter</a:t>
            </a:r>
            <a:r>
              <a:rPr lang="en-US" sz="1400" b="1" i="0" u="none" strike="noStrike" cap="none" dirty="0">
                <a:solidFill>
                  <a:schemeClr val="lt1"/>
                </a:solidFill>
                <a:latin typeface="Verdana"/>
                <a:ea typeface="Verdana"/>
                <a:cs typeface="Verdana"/>
                <a:sym typeface="Verdana"/>
              </a:rPr>
              <a:t> </a:t>
            </a:r>
            <a:r>
              <a:rPr lang="en-US" sz="1400" b="1" i="0" u="none" strike="noStrike" cap="none" dirty="0" err="1">
                <a:solidFill>
                  <a:schemeClr val="lt1"/>
                </a:solidFill>
                <a:latin typeface="Verdana"/>
                <a:ea typeface="Verdana"/>
                <a:cs typeface="Verdana"/>
                <a:sym typeface="Verdana"/>
              </a:rPr>
              <a:t>medizinischer</a:t>
            </a:r>
            <a:r>
              <a:rPr lang="en-US" sz="1400" b="1" i="0" u="none" strike="noStrike" cap="none" dirty="0">
                <a:solidFill>
                  <a:schemeClr val="lt1"/>
                </a:solidFill>
                <a:latin typeface="Verdana"/>
                <a:ea typeface="Verdana"/>
                <a:cs typeface="Verdana"/>
                <a:sym typeface="Verdana"/>
              </a:rPr>
              <a:t> </a:t>
            </a:r>
            <a:r>
              <a:rPr lang="en-US" sz="1400" b="1" i="0" u="none" strike="noStrike" cap="none" dirty="0" err="1">
                <a:solidFill>
                  <a:schemeClr val="lt1"/>
                </a:solidFill>
                <a:latin typeface="Verdana"/>
                <a:ea typeface="Verdana"/>
                <a:cs typeface="Verdana"/>
                <a:sym typeface="Verdana"/>
              </a:rPr>
              <a:t>Abschnitt</a:t>
            </a:r>
            <a:r>
              <a:rPr lang="en-US" sz="1400" b="1" i="0" u="none" strike="noStrike" cap="none" dirty="0">
                <a:solidFill>
                  <a:schemeClr val="lt1"/>
                </a:solidFill>
                <a:latin typeface="Verdana"/>
                <a:ea typeface="Verdana"/>
                <a:cs typeface="Verdana"/>
                <a:sym typeface="Verdana"/>
              </a:rPr>
              <a:t>  </a:t>
            </a:r>
            <a:endParaRPr sz="1400" b="1" i="0" u="none" strike="noStrike" cap="none" dirty="0">
              <a:solidFill>
                <a:schemeClr val="lt1"/>
              </a:solidFill>
              <a:latin typeface="Verdana"/>
              <a:ea typeface="Verdana"/>
              <a:cs typeface="Verdana"/>
              <a:sym typeface="Verdan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1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377" name="Google Shape;377;p17"/>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17"/>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17"/>
          <p:cNvSpPr txBox="1"/>
          <p:nvPr/>
        </p:nvSpPr>
        <p:spPr>
          <a:xfrm>
            <a:off x="5946274" y="2498163"/>
            <a:ext cx="4075912" cy="9848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lt1"/>
                </a:solidFill>
                <a:latin typeface="Verdana"/>
                <a:ea typeface="Verdana"/>
                <a:cs typeface="Verdana"/>
                <a:sym typeface="Verdana"/>
              </a:rPr>
              <a:t>Juan Carmona-Schneider</a:t>
            </a:r>
            <a:endParaRPr sz="1400" b="0" i="0" u="none" strike="noStrike" cap="none" dirty="0">
              <a:solidFill>
                <a:srgbClr val="000000"/>
              </a:solidFill>
              <a:latin typeface="Arial"/>
              <a:ea typeface="Arial"/>
              <a:cs typeface="Arial"/>
              <a:sym typeface="Arial"/>
            </a:endParaRPr>
          </a:p>
        </p:txBody>
      </p:sp>
      <p:sp>
        <p:nvSpPr>
          <p:cNvPr id="380" name="Google Shape;380;p17"/>
          <p:cNvSpPr txBox="1"/>
          <p:nvPr/>
        </p:nvSpPr>
        <p:spPr>
          <a:xfrm>
            <a:off x="5989576" y="3736015"/>
            <a:ext cx="3996396" cy="13849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de-DE" sz="2000" b="0" i="0" u="none" strike="noStrike" cap="none" dirty="0">
                <a:solidFill>
                  <a:schemeClr val="lt1"/>
                </a:solidFill>
                <a:latin typeface="Verdana"/>
                <a:ea typeface="Verdana"/>
                <a:cs typeface="Verdana"/>
                <a:sym typeface="Verdana"/>
              </a:rPr>
              <a:t>Senior Projektleiter</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ZENIT GmbH / </a:t>
            </a:r>
            <a:r>
              <a:rPr lang="en-US" sz="2000" b="0" i="0" u="none" strike="noStrike" cap="none" dirty="0" err="1">
                <a:solidFill>
                  <a:schemeClr val="lt1"/>
                </a:solidFill>
                <a:latin typeface="Verdana"/>
                <a:ea typeface="Verdana"/>
                <a:cs typeface="Verdana"/>
                <a:sym typeface="Verdana"/>
              </a:rPr>
              <a:t>NRW.Europa</a:t>
            </a:r>
            <a:endParaRPr lang="en-US" sz="2000" b="0" i="0" u="none" strike="noStrike" cap="none" dirty="0">
              <a:solidFill>
                <a:schemeClr val="lt1"/>
              </a:solidFill>
              <a:latin typeface="Verdana"/>
              <a:ea typeface="Verdana"/>
              <a:cs typeface="Verdana"/>
              <a:sym typeface="Verdana"/>
            </a:endParaRPr>
          </a:p>
        </p:txBody>
      </p:sp>
      <p:sp>
        <p:nvSpPr>
          <p:cNvPr id="382" name="Google Shape;382;p17"/>
          <p:cNvSpPr txBox="1"/>
          <p:nvPr/>
        </p:nvSpPr>
        <p:spPr>
          <a:xfrm>
            <a:off x="1591145" y="802174"/>
            <a:ext cx="8874661"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de-DE" sz="3600" b="1" i="0" u="none" strike="noStrike" cap="none" dirty="0">
                <a:solidFill>
                  <a:schemeClr val="accent2"/>
                </a:solidFill>
                <a:latin typeface="Verdana"/>
                <a:ea typeface="Verdana"/>
                <a:cs typeface="Verdana"/>
                <a:sym typeface="Verdana"/>
              </a:rPr>
              <a:t>P</a:t>
            </a:r>
            <a:r>
              <a:rPr lang="de-DE" sz="3600" b="1" i="0" u="none" strike="noStrike" cap="none" dirty="0">
                <a:solidFill>
                  <a:srgbClr val="1B456C"/>
                </a:solidFill>
                <a:latin typeface="Verdana"/>
                <a:ea typeface="Verdana"/>
                <a:cs typeface="Verdana"/>
                <a:sym typeface="Verdana"/>
              </a:rPr>
              <a:t>CP als Instrument zur Förderung von Innovation</a:t>
            </a:r>
          </a:p>
          <a:p>
            <a:pPr marL="0" marR="0" lvl="0" indent="0" algn="l" rtl="0">
              <a:lnSpc>
                <a:spcPct val="100000"/>
              </a:lnSpc>
              <a:spcBef>
                <a:spcPts val="0"/>
              </a:spcBef>
              <a:spcAft>
                <a:spcPts val="0"/>
              </a:spcAft>
              <a:buClr>
                <a:srgbClr val="000000"/>
              </a:buClr>
              <a:buSzPts val="3600"/>
              <a:buFont typeface="Arial"/>
              <a:buNone/>
            </a:pPr>
            <a:endParaRPr lang="de-DE" sz="3600" b="0" i="0" u="none" strike="noStrike" cap="none" dirty="0">
              <a:solidFill>
                <a:srgbClr val="1B456C"/>
              </a:solidFill>
              <a:latin typeface="Verdana"/>
              <a:ea typeface="Verdana"/>
              <a:cs typeface="Verdana"/>
              <a:sym typeface="Verdana"/>
            </a:endParaRPr>
          </a:p>
        </p:txBody>
      </p:sp>
      <p:pic>
        <p:nvPicPr>
          <p:cNvPr id="9" name="Grafik 8" descr="Ein Bild, das Person, Mann, Anzug, Wand enthält.&#10;&#10;Automatisch generierte Beschreibung">
            <a:extLst>
              <a:ext uri="{FF2B5EF4-FFF2-40B4-BE49-F238E27FC236}">
                <a16:creationId xmlns:a16="http://schemas.microsoft.com/office/drawing/2014/main" id="{B64BD270-6673-4E9B-9200-EF5BFB735B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4086" y="2839074"/>
            <a:ext cx="2448000" cy="244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18"/>
          <p:cNvSpPr/>
          <p:nvPr/>
        </p:nvSpPr>
        <p:spPr>
          <a:xfrm>
            <a:off x="0" y="2060848"/>
            <a:ext cx="12192000" cy="4797151"/>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88" name="Google Shape;388;p18"/>
          <p:cNvSpPr txBox="1"/>
          <p:nvPr/>
        </p:nvSpPr>
        <p:spPr>
          <a:xfrm>
            <a:off x="2435470" y="1106015"/>
            <a:ext cx="7502107" cy="692497"/>
          </a:xfrm>
          <a:prstGeom prst="rect">
            <a:avLst/>
          </a:prstGeom>
          <a:noFill/>
          <a:ln>
            <a:noFill/>
          </a:ln>
        </p:spPr>
        <p:txBody>
          <a:bodyPr spcFirstLastPara="1" wrap="square" lIns="0" tIns="0" rIns="0" bIns="0" anchor="t" anchorCtr="0">
            <a:spAutoFit/>
          </a:bodyPr>
          <a:lstStyle/>
          <a:p>
            <a:pPr marL="0" marR="0" lvl="0" indent="0" algn="ctr" rtl="0">
              <a:lnSpc>
                <a:spcPct val="75000"/>
              </a:lnSpc>
              <a:spcBef>
                <a:spcPts val="0"/>
              </a:spcBef>
              <a:spcAft>
                <a:spcPts val="0"/>
              </a:spcAft>
              <a:buClr>
                <a:srgbClr val="000000"/>
              </a:buClr>
              <a:buSzPts val="6000"/>
              <a:buFont typeface="Arial"/>
              <a:buNone/>
            </a:pPr>
            <a:r>
              <a:rPr lang="en-US" sz="6000" b="0" i="0" u="none" strike="noStrike" cap="none" dirty="0">
                <a:solidFill>
                  <a:schemeClr val="accent2"/>
                </a:solidFill>
                <a:latin typeface="Verdana"/>
                <a:ea typeface="Verdana"/>
                <a:cs typeface="Verdana"/>
                <a:sym typeface="Verdana"/>
              </a:rPr>
              <a:t>W</a:t>
            </a:r>
            <a:r>
              <a:rPr lang="en-US" sz="6000" b="0" i="0" u="none" strike="noStrike" cap="none" dirty="0">
                <a:solidFill>
                  <a:srgbClr val="1B456C"/>
                </a:solidFill>
                <a:latin typeface="Verdana"/>
                <a:ea typeface="Verdana"/>
                <a:cs typeface="Verdana"/>
                <a:sym typeface="Verdana"/>
              </a:rPr>
              <a:t>AS UND WARUM?</a:t>
            </a:r>
            <a:endParaRPr sz="1400" b="0" i="0" u="none" strike="noStrike" cap="none" dirty="0">
              <a:solidFill>
                <a:srgbClr val="000000"/>
              </a:solidFill>
              <a:latin typeface="Arial"/>
              <a:ea typeface="Arial"/>
              <a:cs typeface="Arial"/>
              <a:sym typeface="Arial"/>
            </a:endParaRPr>
          </a:p>
        </p:txBody>
      </p:sp>
      <p:pic>
        <p:nvPicPr>
          <p:cNvPr id="389" name="Google Shape;389;p18"/>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390" name="Google Shape;390;p18"/>
          <p:cNvSpPr txBox="1"/>
          <p:nvPr/>
        </p:nvSpPr>
        <p:spPr>
          <a:xfrm>
            <a:off x="1151052" y="2419122"/>
            <a:ext cx="9607340" cy="4308872"/>
          </a:xfrm>
          <a:prstGeom prst="rect">
            <a:avLst/>
          </a:prstGeom>
          <a:noFill/>
          <a:ln>
            <a:noFill/>
          </a:ln>
        </p:spPr>
        <p:txBody>
          <a:bodyPr spcFirstLastPara="1" wrap="square" lIns="0" tIns="0" rIns="0" bIns="0" anchor="t" anchorCtr="0">
            <a:spAutoFit/>
          </a:bodyPr>
          <a:lstStyle/>
          <a:p>
            <a:pPr marL="285750" marR="0" lvl="0" indent="-285750" algn="just" rtl="0">
              <a:lnSpc>
                <a:spcPct val="100000"/>
              </a:lnSpc>
              <a:spcBef>
                <a:spcPts val="0"/>
              </a:spcBef>
              <a:spcAft>
                <a:spcPts val="0"/>
              </a:spcAft>
              <a:buClr>
                <a:srgbClr val="D9325D"/>
              </a:buClr>
              <a:buSzPts val="2000"/>
              <a:buFont typeface="Arial"/>
              <a:buChar char="•"/>
            </a:pPr>
            <a:r>
              <a:rPr lang="en-US" sz="2000" b="1" i="0" u="none" strike="noStrike" cap="none" dirty="0">
                <a:solidFill>
                  <a:srgbClr val="D9325D"/>
                </a:solidFill>
                <a:latin typeface="Verdana"/>
                <a:ea typeface="Verdana"/>
                <a:cs typeface="Verdana"/>
                <a:sym typeface="Verdana"/>
              </a:rPr>
              <a:t>Bei der </a:t>
            </a:r>
            <a:r>
              <a:rPr lang="en-US" sz="2000" b="1" i="0" u="none" strike="noStrike" cap="none" dirty="0" err="1">
                <a:solidFill>
                  <a:srgbClr val="D9325D"/>
                </a:solidFill>
                <a:latin typeface="Verdana"/>
                <a:ea typeface="Verdana"/>
                <a:cs typeface="Verdana"/>
                <a:sym typeface="Verdana"/>
              </a:rPr>
              <a:t>vorkommerziellen</a:t>
            </a:r>
            <a:r>
              <a:rPr lang="en-US" sz="2000" b="1" i="0" u="none" strike="noStrike" cap="none" dirty="0">
                <a:solidFill>
                  <a:srgbClr val="D9325D"/>
                </a:solidFill>
                <a:latin typeface="Verdana"/>
                <a:ea typeface="Verdana"/>
                <a:cs typeface="Verdana"/>
                <a:sym typeface="Verdana"/>
              </a:rPr>
              <a:t> </a:t>
            </a:r>
            <a:r>
              <a:rPr lang="en-US" sz="2000" b="1" i="0" u="none" strike="noStrike" cap="none" dirty="0" err="1">
                <a:solidFill>
                  <a:srgbClr val="D9325D"/>
                </a:solidFill>
                <a:latin typeface="Verdana"/>
                <a:ea typeface="Verdana"/>
                <a:cs typeface="Verdana"/>
                <a:sym typeface="Verdana"/>
              </a:rPr>
              <a:t>Beschaffung</a:t>
            </a:r>
            <a:r>
              <a:rPr lang="en-US" sz="2000" b="1" i="0" u="none" strike="noStrike" cap="none" dirty="0">
                <a:solidFill>
                  <a:srgbClr val="D9325D"/>
                </a:solidFill>
                <a:latin typeface="Verdana"/>
                <a:ea typeface="Verdana"/>
                <a:cs typeface="Verdana"/>
                <a:sym typeface="Verdana"/>
              </a:rPr>
              <a:t> </a:t>
            </a:r>
            <a:r>
              <a:rPr lang="en-US" sz="2000" b="0" i="0" u="none" strike="noStrike" cap="none" dirty="0">
                <a:solidFill>
                  <a:schemeClr val="lt1"/>
                </a:solidFill>
                <a:latin typeface="Verdana"/>
                <a:ea typeface="Verdana"/>
                <a:cs typeface="Verdana"/>
                <a:sym typeface="Verdana"/>
              </a:rPr>
              <a:t>(PCP) </a:t>
            </a:r>
            <a:r>
              <a:rPr lang="en-US" sz="2000" b="0" i="0" u="none" strike="noStrike" cap="none" dirty="0" err="1">
                <a:solidFill>
                  <a:schemeClr val="lt1"/>
                </a:solidFill>
                <a:latin typeface="Verdana"/>
                <a:ea typeface="Verdana"/>
                <a:cs typeface="Verdana"/>
                <a:sym typeface="Verdana"/>
              </a:rPr>
              <a:t>handelt</a:t>
            </a:r>
            <a:r>
              <a:rPr lang="en-US" sz="2000" b="0" i="0" u="none" strike="noStrike" cap="none" dirty="0">
                <a:solidFill>
                  <a:schemeClr val="lt1"/>
                </a:solidFill>
                <a:latin typeface="Verdana"/>
                <a:ea typeface="Verdana"/>
                <a:cs typeface="Verdana"/>
                <a:sym typeface="Verdana"/>
              </a:rPr>
              <a:t> es </a:t>
            </a:r>
            <a:r>
              <a:rPr lang="en-US" sz="2000" b="0" i="0" u="none" strike="noStrike" cap="none" dirty="0" err="1">
                <a:solidFill>
                  <a:schemeClr val="lt1"/>
                </a:solidFill>
                <a:latin typeface="Verdana"/>
                <a:ea typeface="Verdana"/>
                <a:cs typeface="Verdana"/>
                <a:sym typeface="Verdana"/>
              </a:rPr>
              <a:t>sich</a:t>
            </a:r>
            <a:r>
              <a:rPr lang="en-US" sz="2000" b="0" i="0" u="none" strike="noStrike" cap="none" dirty="0">
                <a:solidFill>
                  <a:schemeClr val="lt1"/>
                </a:solidFill>
                <a:latin typeface="Verdana"/>
                <a:ea typeface="Verdana"/>
                <a:cs typeface="Verdana"/>
                <a:sym typeface="Verdana"/>
              </a:rPr>
              <a:t> um die </a:t>
            </a:r>
            <a:r>
              <a:rPr lang="en-US" sz="2000" b="0" i="0" u="none" strike="noStrike" cap="none" dirty="0" err="1">
                <a:solidFill>
                  <a:schemeClr val="lt1"/>
                </a:solidFill>
                <a:latin typeface="Verdana"/>
                <a:ea typeface="Verdana"/>
                <a:cs typeface="Verdana"/>
                <a:sym typeface="Verdana"/>
              </a:rPr>
              <a:t>Auftragsvergabe</a:t>
            </a:r>
            <a:r>
              <a:rPr lang="en-US" sz="2000" b="0" i="0" u="none" strike="noStrike" cap="none" dirty="0">
                <a:solidFill>
                  <a:schemeClr val="lt1"/>
                </a:solidFill>
                <a:latin typeface="Verdana"/>
                <a:ea typeface="Verdana"/>
                <a:cs typeface="Verdana"/>
                <a:sym typeface="Verdana"/>
              </a:rPr>
              <a:t> für F&amp;E-</a:t>
            </a:r>
            <a:r>
              <a:rPr lang="en-US" sz="2000" b="0" i="0" u="none" strike="noStrike" cap="none" dirty="0" err="1">
                <a:solidFill>
                  <a:schemeClr val="lt1"/>
                </a:solidFill>
                <a:latin typeface="Verdana"/>
                <a:ea typeface="Verdana"/>
                <a:cs typeface="Verdana"/>
                <a:sym typeface="Verdana"/>
              </a:rPr>
              <a:t>Dienstleistungen</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zur</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Entwicklung</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bahnbrechender</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innovativer</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Lösungen</a:t>
            </a:r>
            <a:r>
              <a:rPr lang="en-US" sz="2000" b="0" i="0" u="none" strike="noStrike" cap="none" dirty="0">
                <a:solidFill>
                  <a:schemeClr val="lt1"/>
                </a:solidFill>
                <a:latin typeface="Verdana"/>
                <a:ea typeface="Verdana"/>
                <a:cs typeface="Verdana"/>
                <a:sym typeface="Verdana"/>
              </a:rPr>
              <a:t>, bevor </a:t>
            </a:r>
            <a:r>
              <a:rPr lang="en-US" sz="2000" b="0" i="0" u="none" strike="noStrike" cap="none" dirty="0" err="1">
                <a:solidFill>
                  <a:schemeClr val="lt1"/>
                </a:solidFill>
                <a:latin typeface="Verdana"/>
                <a:ea typeface="Verdana"/>
                <a:cs typeface="Verdana"/>
                <a:sym typeface="Verdana"/>
              </a:rPr>
              <a:t>diese</a:t>
            </a:r>
            <a:r>
              <a:rPr lang="en-US" sz="2000" b="0" i="0" u="none" strike="noStrike" cap="none" dirty="0">
                <a:solidFill>
                  <a:schemeClr val="lt1"/>
                </a:solidFill>
                <a:latin typeface="Verdana"/>
                <a:ea typeface="Verdana"/>
                <a:cs typeface="Verdana"/>
                <a:sym typeface="Verdana"/>
              </a:rPr>
              <a:t> auf dem </a:t>
            </a:r>
            <a:r>
              <a:rPr lang="en-US" sz="2000" b="0" i="0" u="none" strike="noStrike" cap="none" dirty="0" err="1">
                <a:solidFill>
                  <a:schemeClr val="lt1"/>
                </a:solidFill>
                <a:latin typeface="Verdana"/>
                <a:ea typeface="Verdana"/>
                <a:cs typeface="Verdana"/>
                <a:sym typeface="Verdana"/>
              </a:rPr>
              <a:t>Markt</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erhältlich</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sind</a:t>
            </a:r>
            <a:r>
              <a:rPr lang="en-US" sz="2000" b="0" i="0" u="none" strike="noStrike" cap="none" dirty="0">
                <a:solidFill>
                  <a:schemeClr val="lt1"/>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285750" marR="0" lvl="0" indent="-285750" algn="just" rtl="0">
              <a:lnSpc>
                <a:spcPct val="100000"/>
              </a:lnSpc>
              <a:spcBef>
                <a:spcPts val="2400"/>
              </a:spcBef>
              <a:spcAft>
                <a:spcPts val="0"/>
              </a:spcAft>
              <a:buClr>
                <a:srgbClr val="D9325D"/>
              </a:buClr>
              <a:buSzPts val="2000"/>
              <a:buFont typeface="Arial"/>
              <a:buChar char="•"/>
            </a:pPr>
            <a:r>
              <a:rPr lang="en-US" sz="2000" b="1" i="0" u="none" strike="noStrike" cap="none" dirty="0" err="1">
                <a:solidFill>
                  <a:srgbClr val="D9325D"/>
                </a:solidFill>
                <a:latin typeface="Verdana"/>
                <a:ea typeface="Verdana"/>
                <a:cs typeface="Verdana"/>
                <a:sym typeface="Verdana"/>
              </a:rPr>
              <a:t>Öffentliche</a:t>
            </a:r>
            <a:r>
              <a:rPr lang="en-US" sz="2000" b="1" i="0" u="none" strike="noStrike" cap="none" dirty="0">
                <a:solidFill>
                  <a:srgbClr val="D9325D"/>
                </a:solidFill>
                <a:latin typeface="Verdana"/>
                <a:ea typeface="Verdana"/>
                <a:cs typeface="Verdana"/>
                <a:sym typeface="Verdana"/>
              </a:rPr>
              <a:t> </a:t>
            </a:r>
            <a:r>
              <a:rPr lang="en-US" sz="2000" b="1" i="0" u="none" strike="noStrike" cap="none" dirty="0" err="1">
                <a:solidFill>
                  <a:srgbClr val="D9325D"/>
                </a:solidFill>
                <a:latin typeface="Verdana"/>
                <a:ea typeface="Verdana"/>
                <a:cs typeface="Verdana"/>
                <a:sym typeface="Verdana"/>
              </a:rPr>
              <a:t>Beschaffung</a:t>
            </a:r>
            <a:r>
              <a:rPr lang="en-US" sz="2000" b="1" i="0" u="none" strike="noStrike" cap="none" dirty="0">
                <a:solidFill>
                  <a:srgbClr val="D9325D"/>
                </a:solidFill>
                <a:latin typeface="Verdana"/>
                <a:ea typeface="Verdana"/>
                <a:cs typeface="Verdana"/>
                <a:sym typeface="Verdana"/>
              </a:rPr>
              <a:t> </a:t>
            </a:r>
            <a:r>
              <a:rPr lang="en-US" sz="2000" b="1" i="0" u="none" strike="noStrike" cap="none" dirty="0" err="1">
                <a:solidFill>
                  <a:srgbClr val="D9325D"/>
                </a:solidFill>
                <a:latin typeface="Verdana"/>
                <a:ea typeface="Verdana"/>
                <a:cs typeface="Verdana"/>
                <a:sym typeface="Verdana"/>
              </a:rPr>
              <a:t>innovativer</a:t>
            </a:r>
            <a:r>
              <a:rPr lang="en-US" sz="2000" b="1" i="0" u="none" strike="noStrike" cap="none" dirty="0">
                <a:solidFill>
                  <a:srgbClr val="D9325D"/>
                </a:solidFill>
                <a:latin typeface="Verdana"/>
                <a:ea typeface="Verdana"/>
                <a:cs typeface="Verdana"/>
                <a:sym typeface="Verdana"/>
              </a:rPr>
              <a:t> </a:t>
            </a:r>
            <a:r>
              <a:rPr lang="en-US" sz="2000" b="1" i="0" u="none" strike="noStrike" cap="none" dirty="0" err="1">
                <a:solidFill>
                  <a:srgbClr val="D9325D"/>
                </a:solidFill>
                <a:latin typeface="Verdana"/>
                <a:ea typeface="Verdana"/>
                <a:cs typeface="Verdana"/>
                <a:sym typeface="Verdana"/>
              </a:rPr>
              <a:t>Lösungen</a:t>
            </a:r>
            <a:r>
              <a:rPr lang="en-US" sz="2000" b="1" i="0" u="none" strike="noStrike" cap="none" dirty="0">
                <a:solidFill>
                  <a:srgbClr val="D9325D"/>
                </a:solidFill>
                <a:latin typeface="Verdana"/>
                <a:ea typeface="Verdana"/>
                <a:cs typeface="Verdana"/>
                <a:sym typeface="Verdana"/>
              </a:rPr>
              <a:t> </a:t>
            </a:r>
            <a:r>
              <a:rPr lang="en-US" sz="2000" b="0" i="0" u="none" strike="noStrike" cap="none" dirty="0">
                <a:solidFill>
                  <a:schemeClr val="lt1"/>
                </a:solidFill>
                <a:latin typeface="Verdana"/>
                <a:ea typeface="Verdana"/>
                <a:cs typeface="Verdana"/>
                <a:sym typeface="Verdana"/>
              </a:rPr>
              <a:t>(</a:t>
            </a:r>
            <a:r>
              <a:rPr lang="en-US" sz="2000" b="1" i="0" u="none" strike="noStrike" cap="none" dirty="0">
                <a:solidFill>
                  <a:srgbClr val="D9325D"/>
                </a:solidFill>
                <a:latin typeface="Verdana"/>
                <a:ea typeface="Verdana"/>
                <a:cs typeface="Verdana"/>
                <a:sym typeface="Verdana"/>
              </a:rPr>
              <a:t>Public Procurement of Innovative Solutions </a:t>
            </a:r>
            <a:r>
              <a:rPr lang="en-US" sz="2000" b="0" i="0" u="none" strike="noStrike" cap="none" dirty="0">
                <a:solidFill>
                  <a:schemeClr val="lt1"/>
                </a:solidFill>
                <a:latin typeface="Verdana"/>
                <a:ea typeface="Verdana"/>
                <a:cs typeface="Verdana"/>
                <a:sym typeface="Verdana"/>
              </a:rPr>
              <a:t>- PPI) </a:t>
            </a:r>
            <a:r>
              <a:rPr lang="en-US" sz="2000" b="0" i="0" u="none" strike="noStrike" cap="none" dirty="0" err="1">
                <a:solidFill>
                  <a:schemeClr val="lt1"/>
                </a:solidFill>
                <a:latin typeface="Verdana"/>
                <a:ea typeface="Verdana"/>
                <a:cs typeface="Verdana"/>
                <a:sym typeface="Verdana"/>
              </a:rPr>
              <a:t>liegt</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vor</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wenn</a:t>
            </a:r>
            <a:r>
              <a:rPr lang="en-US" sz="2000" b="0" i="0" u="none" strike="noStrike" cap="none" dirty="0">
                <a:solidFill>
                  <a:schemeClr val="lt1"/>
                </a:solidFill>
                <a:latin typeface="Verdana"/>
                <a:ea typeface="Verdana"/>
                <a:cs typeface="Verdana"/>
                <a:sym typeface="Verdana"/>
              </a:rPr>
              <a:t> der </a:t>
            </a:r>
            <a:r>
              <a:rPr lang="en-US" sz="2000" b="0" i="0" u="none" strike="noStrike" cap="none" dirty="0" err="1">
                <a:solidFill>
                  <a:schemeClr val="lt1"/>
                </a:solidFill>
                <a:latin typeface="Verdana"/>
                <a:ea typeface="Verdana"/>
                <a:cs typeface="Verdana"/>
                <a:sym typeface="Verdana"/>
              </a:rPr>
              <a:t>öffentliche</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Sektor</a:t>
            </a:r>
            <a:r>
              <a:rPr lang="en-US" sz="2000" b="0" i="0" u="none" strike="noStrike" cap="none" dirty="0">
                <a:solidFill>
                  <a:schemeClr val="lt1"/>
                </a:solidFill>
                <a:latin typeface="Verdana"/>
                <a:ea typeface="Verdana"/>
                <a:cs typeface="Verdana"/>
                <a:sym typeface="Verdana"/>
              </a:rPr>
              <a:t> seine </a:t>
            </a:r>
            <a:r>
              <a:rPr lang="en-US" sz="2000" b="0" i="0" u="none" strike="noStrike" cap="none" dirty="0" err="1">
                <a:solidFill>
                  <a:schemeClr val="lt1"/>
                </a:solidFill>
                <a:latin typeface="Verdana"/>
                <a:ea typeface="Verdana"/>
                <a:cs typeface="Verdana"/>
                <a:sym typeface="Verdana"/>
              </a:rPr>
              <a:t>Kaufkraft</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nutzt</a:t>
            </a:r>
            <a:r>
              <a:rPr lang="en-US" sz="2000" b="0" i="0" u="none" strike="noStrike" cap="none" dirty="0">
                <a:solidFill>
                  <a:schemeClr val="lt1"/>
                </a:solidFill>
                <a:latin typeface="Verdana"/>
                <a:ea typeface="Verdana"/>
                <a:cs typeface="Verdana"/>
                <a:sym typeface="Verdana"/>
              </a:rPr>
              <a:t>, um innovative </a:t>
            </a:r>
            <a:r>
              <a:rPr lang="en-US" sz="2000" b="0" i="0" u="none" strike="noStrike" cap="none" dirty="0" err="1">
                <a:solidFill>
                  <a:schemeClr val="lt1"/>
                </a:solidFill>
                <a:latin typeface="Verdana"/>
                <a:ea typeface="Verdana"/>
                <a:cs typeface="Verdana"/>
                <a:sym typeface="Verdana"/>
              </a:rPr>
              <a:t>Lösungen</a:t>
            </a:r>
            <a:r>
              <a:rPr lang="en-US" sz="2000" b="0" i="0" u="none" strike="noStrike" cap="none" dirty="0">
                <a:solidFill>
                  <a:schemeClr val="lt1"/>
                </a:solidFill>
                <a:latin typeface="Verdana"/>
                <a:ea typeface="Verdana"/>
                <a:cs typeface="Verdana"/>
                <a:sym typeface="Verdana"/>
              </a:rPr>
              <a:t>, die </a:t>
            </a:r>
            <a:r>
              <a:rPr lang="en-US" sz="2000" b="0" i="0" u="none" strike="noStrike" cap="none" dirty="0" err="1">
                <a:solidFill>
                  <a:schemeClr val="lt1"/>
                </a:solidFill>
                <a:latin typeface="Verdana"/>
                <a:ea typeface="Verdana"/>
                <a:cs typeface="Verdana"/>
                <a:sym typeface="Verdana"/>
              </a:rPr>
              <a:t>noch</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nicht</a:t>
            </a:r>
            <a:r>
              <a:rPr lang="en-US" sz="2000" b="0" i="0" u="none" strike="noStrike" cap="none" dirty="0">
                <a:solidFill>
                  <a:schemeClr val="lt1"/>
                </a:solidFill>
                <a:latin typeface="Verdana"/>
                <a:ea typeface="Verdana"/>
                <a:cs typeface="Verdana"/>
                <a:sym typeface="Verdana"/>
              </a:rPr>
              <a:t> in </a:t>
            </a:r>
            <a:r>
              <a:rPr lang="en-US" sz="2000" b="0" i="0" u="none" strike="noStrike" cap="none" dirty="0" err="1">
                <a:solidFill>
                  <a:schemeClr val="lt1"/>
                </a:solidFill>
                <a:latin typeface="Verdana"/>
                <a:ea typeface="Verdana"/>
                <a:cs typeface="Verdana"/>
                <a:sym typeface="Verdana"/>
              </a:rPr>
              <a:t>großem</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Umfang</a:t>
            </a:r>
            <a:r>
              <a:rPr lang="en-US" sz="2000" b="0" i="0" u="none" strike="noStrike" cap="none" dirty="0">
                <a:solidFill>
                  <a:schemeClr val="lt1"/>
                </a:solidFill>
                <a:latin typeface="Verdana"/>
                <a:ea typeface="Verdana"/>
                <a:cs typeface="Verdana"/>
                <a:sym typeface="Verdana"/>
              </a:rPr>
              <a:t> auf </a:t>
            </a:r>
            <a:r>
              <a:rPr lang="en-US" sz="2000" b="0" i="0" u="none" strike="noStrike" cap="none" dirty="0" err="1">
                <a:solidFill>
                  <a:schemeClr val="lt1"/>
                </a:solidFill>
                <a:latin typeface="Verdana"/>
                <a:ea typeface="Verdana"/>
                <a:cs typeface="Verdana"/>
                <a:sym typeface="Verdana"/>
              </a:rPr>
              <a:t>kommerzieller</a:t>
            </a:r>
            <a:r>
              <a:rPr lang="en-US" sz="2000" b="0" i="0" u="none" strike="noStrike" cap="none" dirty="0">
                <a:solidFill>
                  <a:schemeClr val="lt1"/>
                </a:solidFill>
                <a:latin typeface="Verdana"/>
                <a:ea typeface="Verdana"/>
                <a:cs typeface="Verdana"/>
                <a:sym typeface="Verdana"/>
              </a:rPr>
              <a:t> Basis </a:t>
            </a:r>
            <a:r>
              <a:rPr lang="en-US" sz="2000" b="0" i="0" u="none" strike="noStrike" cap="none" dirty="0" err="1">
                <a:solidFill>
                  <a:schemeClr val="lt1"/>
                </a:solidFill>
                <a:latin typeface="Verdana"/>
                <a:ea typeface="Verdana"/>
                <a:cs typeface="Verdana"/>
                <a:sym typeface="Verdana"/>
              </a:rPr>
              <a:t>verfügbar</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sind</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frühzeitig</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zu</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übernehmen</a:t>
            </a:r>
            <a:r>
              <a:rPr lang="en-US" sz="2000" b="0" i="0" u="none" strike="noStrike" cap="none" dirty="0">
                <a:solidFill>
                  <a:schemeClr val="lt1"/>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285750" marR="0" lvl="0" indent="-285750" algn="just" rtl="0">
              <a:lnSpc>
                <a:spcPct val="100000"/>
              </a:lnSpc>
              <a:spcBef>
                <a:spcPts val="2400"/>
              </a:spcBef>
              <a:spcAft>
                <a:spcPts val="0"/>
              </a:spcAft>
              <a:buClr>
                <a:schemeClr val="lt1"/>
              </a:buClr>
              <a:buSzPts val="2000"/>
              <a:buFont typeface="Arial"/>
              <a:buChar char="•"/>
            </a:pPr>
            <a:r>
              <a:rPr lang="en-US" sz="2000" b="0" i="0" u="none" strike="noStrike" cap="none" dirty="0">
                <a:solidFill>
                  <a:schemeClr val="lt1"/>
                </a:solidFill>
                <a:latin typeface="Verdana"/>
                <a:ea typeface="Verdana"/>
                <a:cs typeface="Verdana"/>
                <a:sym typeface="Verdana"/>
              </a:rPr>
              <a:t>Die Gesellschaft </a:t>
            </a:r>
            <a:r>
              <a:rPr lang="en-US" sz="2000" b="0" i="0" u="none" strike="noStrike" cap="none" dirty="0" err="1">
                <a:solidFill>
                  <a:schemeClr val="lt1"/>
                </a:solidFill>
                <a:latin typeface="Verdana"/>
                <a:ea typeface="Verdana"/>
                <a:cs typeface="Verdana"/>
                <a:sym typeface="Verdana"/>
              </a:rPr>
              <a:t>steht</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vor</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großen</a:t>
            </a:r>
            <a:r>
              <a:rPr lang="en-US" sz="2000" b="0" i="0" u="none" strike="noStrike" cap="none" dirty="0">
                <a:solidFill>
                  <a:schemeClr val="lt1"/>
                </a:solidFill>
                <a:latin typeface="Verdana"/>
                <a:ea typeface="Verdana"/>
                <a:cs typeface="Verdana"/>
                <a:sym typeface="Verdana"/>
              </a:rPr>
              <a:t> </a:t>
            </a:r>
            <a:r>
              <a:rPr lang="en-US" sz="2000" b="1" i="0" u="none" strike="noStrike" cap="none" dirty="0" err="1">
                <a:solidFill>
                  <a:srgbClr val="D9325D"/>
                </a:solidFill>
                <a:latin typeface="Verdana"/>
                <a:ea typeface="Verdana"/>
                <a:cs typeface="Verdana"/>
                <a:sym typeface="Verdana"/>
              </a:rPr>
              <a:t>Herausforderungen</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Gesundheitsversorgung</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Klimawandel</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Energieeffizienz</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Verkehr</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Sicherheit</a:t>
            </a:r>
            <a:r>
              <a:rPr lang="en-US" sz="2000" b="0" i="0" u="none" strike="noStrike" cap="none" dirty="0">
                <a:solidFill>
                  <a:schemeClr val="lt1"/>
                </a:solidFill>
                <a:latin typeface="Verdana"/>
                <a:ea typeface="Verdana"/>
                <a:cs typeface="Verdana"/>
                <a:sym typeface="Verdana"/>
              </a:rPr>
              <a:t>... </a:t>
            </a:r>
            <a:endParaRPr sz="2000" b="0" i="0" u="none" strike="noStrike" cap="none" dirty="0">
              <a:solidFill>
                <a:schemeClr val="lt1"/>
              </a:solidFill>
              <a:latin typeface="Verdana"/>
              <a:ea typeface="Verdana"/>
              <a:cs typeface="Verdana"/>
              <a:sym typeface="Verdan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ieren 37"/>
          <p:cNvGrpSpPr>
            <a:grpSpLocks/>
          </p:cNvGrpSpPr>
          <p:nvPr/>
        </p:nvGrpSpPr>
        <p:grpSpPr bwMode="auto">
          <a:xfrm>
            <a:off x="608814" y="1913021"/>
            <a:ext cx="11081915" cy="4816521"/>
            <a:chOff x="-17239" y="1916113"/>
            <a:chExt cx="9307289" cy="4718687"/>
          </a:xfrm>
        </p:grpSpPr>
        <p:sp>
          <p:nvSpPr>
            <p:cNvPr id="13" name="Rectangle 3"/>
            <p:cNvSpPr txBox="1">
              <a:spLocks noChangeArrowheads="1"/>
            </p:cNvSpPr>
            <p:nvPr/>
          </p:nvSpPr>
          <p:spPr>
            <a:xfrm>
              <a:off x="683663" y="1916113"/>
              <a:ext cx="7847976" cy="4190707"/>
            </a:xfrm>
            <a:prstGeom prst="rect">
              <a:avLst/>
            </a:prstGeom>
          </p:spPr>
          <p:txBody>
            <a:bodyPr>
              <a:normAutofit/>
            </a:bodyPr>
            <a:lstStyle/>
            <a:p>
              <a:pPr marL="342900" indent="-342900">
                <a:spcBef>
                  <a:spcPct val="20000"/>
                </a:spcBef>
                <a:buFont typeface="Arial" pitchFamily="34" charset="0"/>
                <a:buChar char="•"/>
                <a:defRPr/>
              </a:pPr>
              <a:endParaRPr lang="de-DE" sz="3200" b="1" dirty="0">
                <a:ea typeface="MS PGothic" pitchFamily="34" charset="-128"/>
              </a:endParaRPr>
            </a:p>
            <a:p>
              <a:pPr marL="342900" indent="-342900">
                <a:spcBef>
                  <a:spcPct val="20000"/>
                </a:spcBef>
                <a:buFont typeface="Arial" pitchFamily="34" charset="0"/>
                <a:buChar char="•"/>
                <a:defRPr/>
              </a:pPr>
              <a:endParaRPr lang="en-GB" sz="3200" dirty="0">
                <a:ea typeface="MS PGothic" pitchFamily="34" charset="-128"/>
              </a:endParaRPr>
            </a:p>
          </p:txBody>
        </p:sp>
        <p:sp>
          <p:nvSpPr>
            <p:cNvPr id="14" name="Line 3"/>
            <p:cNvSpPr>
              <a:spLocks noChangeShapeType="1"/>
            </p:cNvSpPr>
            <p:nvPr/>
          </p:nvSpPr>
          <p:spPr bwMode="auto">
            <a:xfrm flipH="1">
              <a:off x="1258888" y="2492375"/>
              <a:ext cx="0" cy="367347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e-DE"/>
            </a:p>
          </p:txBody>
        </p:sp>
        <p:sp>
          <p:nvSpPr>
            <p:cNvPr id="15" name="Line 4"/>
            <p:cNvSpPr>
              <a:spLocks noChangeShapeType="1"/>
            </p:cNvSpPr>
            <p:nvPr/>
          </p:nvSpPr>
          <p:spPr bwMode="auto">
            <a:xfrm>
              <a:off x="2843213" y="2492375"/>
              <a:ext cx="0" cy="367347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e-DE"/>
            </a:p>
          </p:txBody>
        </p:sp>
        <p:sp>
          <p:nvSpPr>
            <p:cNvPr id="16" name="Line 5"/>
            <p:cNvSpPr>
              <a:spLocks noChangeShapeType="1"/>
            </p:cNvSpPr>
            <p:nvPr/>
          </p:nvSpPr>
          <p:spPr bwMode="auto">
            <a:xfrm>
              <a:off x="4041775" y="2492375"/>
              <a:ext cx="0" cy="367347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de-DE"/>
            </a:p>
          </p:txBody>
        </p:sp>
        <p:sp>
          <p:nvSpPr>
            <p:cNvPr id="17" name="Line 6"/>
            <p:cNvSpPr>
              <a:spLocks noChangeShapeType="1"/>
            </p:cNvSpPr>
            <p:nvPr/>
          </p:nvSpPr>
          <p:spPr bwMode="auto">
            <a:xfrm>
              <a:off x="6481763" y="2497138"/>
              <a:ext cx="0" cy="36687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 name="Rectangle 7"/>
            <p:cNvSpPr>
              <a:spLocks noChangeArrowheads="1"/>
            </p:cNvSpPr>
            <p:nvPr/>
          </p:nvSpPr>
          <p:spPr bwMode="auto">
            <a:xfrm>
              <a:off x="2124075" y="4419483"/>
              <a:ext cx="5040313" cy="863600"/>
            </a:xfrm>
            <a:prstGeom prst="rect">
              <a:avLst/>
            </a:prstGeom>
            <a:pattFill prst="wdUpDiag">
              <a:fgClr>
                <a:srgbClr val="FF5050"/>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en-GB" altLang="de-DE">
                  <a:latin typeface="+mn-lt"/>
                </a:rPr>
                <a:t>zu motivierendes  </a:t>
              </a:r>
              <a:br>
                <a:rPr lang="en-GB" altLang="de-DE">
                  <a:latin typeface="+mn-lt"/>
                </a:rPr>
              </a:br>
              <a:r>
                <a:rPr lang="en-GB" altLang="de-DE">
                  <a:latin typeface="+mn-lt"/>
                </a:rPr>
                <a:t>Innovationspotenzial  </a:t>
              </a:r>
            </a:p>
          </p:txBody>
        </p:sp>
        <p:sp>
          <p:nvSpPr>
            <p:cNvPr id="19" name="Text Box 12"/>
            <p:cNvSpPr txBox="1">
              <a:spLocks noChangeArrowheads="1"/>
            </p:cNvSpPr>
            <p:nvPr/>
          </p:nvSpPr>
          <p:spPr bwMode="auto">
            <a:xfrm>
              <a:off x="1131888" y="2492375"/>
              <a:ext cx="1893887" cy="85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lnSpc>
                  <a:spcPct val="90000"/>
                </a:lnSpc>
              </a:pPr>
              <a:r>
                <a:rPr lang="en-GB" altLang="de-DE" sz="1400" b="1" u="sng">
                  <a:solidFill>
                    <a:srgbClr val="990000"/>
                  </a:solidFill>
                  <a:latin typeface="+mn-lt"/>
                </a:rPr>
                <a:t>Phase 1</a:t>
              </a:r>
              <a:r>
                <a:rPr lang="en-GB" altLang="de-DE" sz="1400" b="1">
                  <a:solidFill>
                    <a:srgbClr val="990000"/>
                  </a:solidFill>
                  <a:latin typeface="+mn-lt"/>
                </a:rPr>
                <a:t> </a:t>
              </a:r>
            </a:p>
            <a:p>
              <a:pPr algn="ctr" eaLnBrk="1" hangingPunct="1">
                <a:lnSpc>
                  <a:spcPct val="90000"/>
                </a:lnSpc>
              </a:pPr>
              <a:r>
                <a:rPr lang="en-GB" altLang="de-DE" sz="1400" b="1">
                  <a:solidFill>
                    <a:srgbClr val="990000"/>
                  </a:solidFill>
                  <a:latin typeface="+mn-lt"/>
                </a:rPr>
                <a:t>Lösungs-</a:t>
              </a:r>
              <a:br>
                <a:rPr lang="en-GB" altLang="de-DE" sz="1400" b="1">
                  <a:solidFill>
                    <a:srgbClr val="990000"/>
                  </a:solidFill>
                  <a:latin typeface="+mn-lt"/>
                </a:rPr>
              </a:br>
              <a:r>
                <a:rPr lang="en-GB" altLang="de-DE" sz="1400" b="1">
                  <a:solidFill>
                    <a:srgbClr val="990000"/>
                  </a:solidFill>
                  <a:latin typeface="+mn-lt"/>
                </a:rPr>
                <a:t>erkundung</a:t>
              </a:r>
            </a:p>
            <a:p>
              <a:pPr algn="ctr" eaLnBrk="1" hangingPunct="1">
                <a:lnSpc>
                  <a:spcPct val="90000"/>
                </a:lnSpc>
              </a:pPr>
              <a:endParaRPr lang="en-GB" altLang="de-DE" sz="1200">
                <a:solidFill>
                  <a:srgbClr val="990000"/>
                </a:solidFill>
                <a:latin typeface="+mn-lt"/>
              </a:endParaRPr>
            </a:p>
          </p:txBody>
        </p:sp>
        <p:sp>
          <p:nvSpPr>
            <p:cNvPr id="20" name="Text Box 13"/>
            <p:cNvSpPr txBox="1">
              <a:spLocks noChangeArrowheads="1"/>
            </p:cNvSpPr>
            <p:nvPr/>
          </p:nvSpPr>
          <p:spPr bwMode="auto">
            <a:xfrm>
              <a:off x="2689822" y="2492862"/>
              <a:ext cx="1516819" cy="748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en-GB" altLang="de-DE" sz="1400" b="1" u="sng">
                  <a:solidFill>
                    <a:srgbClr val="990000"/>
                  </a:solidFill>
                  <a:latin typeface="+mn-lt"/>
                </a:rPr>
                <a:t>Phase 2</a:t>
              </a:r>
              <a:r>
                <a:rPr lang="en-GB" altLang="de-DE" sz="1400" b="1">
                  <a:solidFill>
                    <a:srgbClr val="990000"/>
                  </a:solidFill>
                  <a:latin typeface="+mn-lt"/>
                </a:rPr>
                <a:t> </a:t>
              </a:r>
            </a:p>
            <a:p>
              <a:pPr algn="ctr" eaLnBrk="1" hangingPunct="1"/>
              <a:r>
                <a:rPr lang="en-GB" altLang="de-DE" sz="1400" b="1">
                  <a:solidFill>
                    <a:srgbClr val="990000"/>
                  </a:solidFill>
                  <a:latin typeface="+mn-lt"/>
                </a:rPr>
                <a:t>Prototyp-</a:t>
              </a:r>
              <a:br>
                <a:rPr lang="en-GB" altLang="de-DE" sz="1400" b="1">
                  <a:solidFill>
                    <a:srgbClr val="990000"/>
                  </a:solidFill>
                  <a:latin typeface="+mn-lt"/>
                </a:rPr>
              </a:br>
              <a:r>
                <a:rPr lang="en-GB" altLang="de-DE" sz="1400" b="1">
                  <a:solidFill>
                    <a:srgbClr val="990000"/>
                  </a:solidFill>
                  <a:latin typeface="+mn-lt"/>
                </a:rPr>
                <a:t>entwicklung</a:t>
              </a:r>
              <a:r>
                <a:rPr lang="en-GB" altLang="de-DE" sz="1400">
                  <a:solidFill>
                    <a:srgbClr val="990000"/>
                  </a:solidFill>
                  <a:latin typeface="+mn-lt"/>
                </a:rPr>
                <a:t> </a:t>
              </a:r>
            </a:p>
          </p:txBody>
        </p:sp>
        <p:sp>
          <p:nvSpPr>
            <p:cNvPr id="21" name="Text Box 14"/>
            <p:cNvSpPr txBox="1">
              <a:spLocks noChangeArrowheads="1"/>
            </p:cNvSpPr>
            <p:nvPr/>
          </p:nvSpPr>
          <p:spPr bwMode="auto">
            <a:xfrm>
              <a:off x="4033838" y="2492375"/>
              <a:ext cx="2486025" cy="186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lnSpc>
                  <a:spcPct val="90000"/>
                </a:lnSpc>
              </a:pPr>
              <a:r>
                <a:rPr lang="en-GB" altLang="de-DE" sz="1400" b="1" u="sng">
                  <a:solidFill>
                    <a:srgbClr val="990000"/>
                  </a:solidFill>
                  <a:latin typeface="+mn-lt"/>
                </a:rPr>
                <a:t>Phase 3</a:t>
              </a:r>
              <a:r>
                <a:rPr lang="en-GB" altLang="de-DE" sz="1400" b="1">
                  <a:solidFill>
                    <a:srgbClr val="990000"/>
                  </a:solidFill>
                  <a:latin typeface="+mn-lt"/>
                </a:rPr>
                <a:t> </a:t>
              </a:r>
            </a:p>
            <a:p>
              <a:pPr algn="ctr" eaLnBrk="1" hangingPunct="1">
                <a:lnSpc>
                  <a:spcPct val="90000"/>
                </a:lnSpc>
              </a:pPr>
              <a:r>
                <a:rPr lang="en-GB" altLang="de-DE" sz="1400" b="1">
                  <a:solidFill>
                    <a:srgbClr val="990000"/>
                  </a:solidFill>
                  <a:latin typeface="+mn-lt"/>
                </a:rPr>
                <a:t>Neuentwicklung erster</a:t>
              </a:r>
              <a:br>
                <a:rPr lang="en-GB" altLang="de-DE" sz="1400" b="1">
                  <a:solidFill>
                    <a:srgbClr val="990000"/>
                  </a:solidFill>
                  <a:latin typeface="+mn-lt"/>
                </a:rPr>
              </a:br>
              <a:r>
                <a:rPr lang="en-GB" altLang="de-DE" sz="1400" b="1">
                  <a:solidFill>
                    <a:srgbClr val="990000"/>
                  </a:solidFill>
                  <a:latin typeface="+mn-lt"/>
                </a:rPr>
                <a:t>Produkte/Dienstleistungen</a:t>
              </a:r>
              <a:br>
                <a:rPr lang="en-GB" altLang="de-DE" sz="1400" b="1">
                  <a:solidFill>
                    <a:srgbClr val="990000"/>
                  </a:solidFill>
                  <a:latin typeface="+mn-lt"/>
                </a:rPr>
              </a:br>
              <a:r>
                <a:rPr lang="en-GB" altLang="de-DE" sz="1400" b="1">
                  <a:solidFill>
                    <a:srgbClr val="990000"/>
                  </a:solidFill>
                  <a:latin typeface="+mn-lt"/>
                </a:rPr>
                <a:t>in begrenzter Menge in </a:t>
              </a:r>
              <a:br>
                <a:rPr lang="en-GB" altLang="de-DE" sz="1400" b="1">
                  <a:solidFill>
                    <a:srgbClr val="990000"/>
                  </a:solidFill>
                  <a:latin typeface="+mn-lt"/>
                </a:rPr>
              </a:br>
              <a:r>
                <a:rPr lang="en-GB" altLang="de-DE" sz="1400" b="1">
                  <a:solidFill>
                    <a:srgbClr val="990000"/>
                  </a:solidFill>
                  <a:latin typeface="+mn-lt"/>
                </a:rPr>
                <a:t>Form von Erprobungsserien</a:t>
              </a:r>
              <a:endParaRPr lang="en-GB" altLang="de-DE" sz="1400">
                <a:solidFill>
                  <a:srgbClr val="990000"/>
                </a:solidFill>
                <a:latin typeface="+mn-lt"/>
              </a:endParaRPr>
            </a:p>
          </p:txBody>
        </p:sp>
        <p:sp>
          <p:nvSpPr>
            <p:cNvPr id="22" name="AutoShape 18"/>
            <p:cNvSpPr>
              <a:spLocks/>
            </p:cNvSpPr>
            <p:nvPr/>
          </p:nvSpPr>
          <p:spPr bwMode="auto">
            <a:xfrm rot="-5400000">
              <a:off x="540544" y="1953419"/>
              <a:ext cx="144462" cy="1079500"/>
            </a:xfrm>
            <a:prstGeom prst="rightBrace">
              <a:avLst>
                <a:gd name="adj1" fmla="val 6227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endParaRPr lang="de-DE" altLang="de-DE">
                <a:latin typeface="+mn-lt"/>
              </a:endParaRPr>
            </a:p>
          </p:txBody>
        </p:sp>
        <p:sp>
          <p:nvSpPr>
            <p:cNvPr id="23" name="Text Box 19"/>
            <p:cNvSpPr txBox="1">
              <a:spLocks noChangeArrowheads="1"/>
            </p:cNvSpPr>
            <p:nvPr/>
          </p:nvSpPr>
          <p:spPr bwMode="auto">
            <a:xfrm>
              <a:off x="-17239" y="1959809"/>
              <a:ext cx="1381201" cy="53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en-GB" altLang="de-DE" sz="1400" b="1" dirty="0" err="1">
                  <a:latin typeface="+mn-lt"/>
                </a:rPr>
                <a:t>Grundlagen-forschung</a:t>
              </a:r>
              <a:endParaRPr lang="en-GB" altLang="de-DE" sz="1400" b="1" dirty="0">
                <a:latin typeface="+mn-lt"/>
              </a:endParaRPr>
            </a:p>
          </p:txBody>
        </p:sp>
        <p:sp>
          <p:nvSpPr>
            <p:cNvPr id="24" name="Text Box 20"/>
            <p:cNvSpPr txBox="1">
              <a:spLocks noChangeArrowheads="1"/>
            </p:cNvSpPr>
            <p:nvPr/>
          </p:nvSpPr>
          <p:spPr bwMode="auto">
            <a:xfrm>
              <a:off x="1531503" y="2027464"/>
              <a:ext cx="4884447" cy="53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altLang="de-DE" sz="1400" b="1" dirty="0" err="1">
                  <a:latin typeface="+mn-lt"/>
                </a:rPr>
                <a:t>Industrielle</a:t>
              </a:r>
              <a:r>
                <a:rPr lang="en-GB" altLang="de-DE" sz="1400" b="1" dirty="0">
                  <a:latin typeface="+mn-lt"/>
                </a:rPr>
                <a:t> </a:t>
              </a:r>
              <a:r>
                <a:rPr lang="en-GB" altLang="de-DE" sz="1400" b="1" dirty="0" err="1">
                  <a:latin typeface="+mn-lt"/>
                </a:rPr>
                <a:t>Forschung</a:t>
              </a:r>
              <a:r>
                <a:rPr lang="en-GB" altLang="de-DE" sz="1400" b="1" dirty="0">
                  <a:latin typeface="+mn-lt"/>
                </a:rPr>
                <a:t> und </a:t>
              </a:r>
              <a:r>
                <a:rPr lang="en-GB" altLang="de-DE" sz="1400" b="1" dirty="0" err="1">
                  <a:latin typeface="+mn-lt"/>
                </a:rPr>
                <a:t>experimentelle</a:t>
              </a:r>
              <a:r>
                <a:rPr lang="en-GB" altLang="de-DE" sz="1400" b="1" dirty="0">
                  <a:latin typeface="+mn-lt"/>
                </a:rPr>
                <a:t> </a:t>
              </a:r>
              <a:r>
                <a:rPr lang="en-GB" altLang="de-DE" sz="1400" b="1" dirty="0" err="1">
                  <a:latin typeface="+mn-lt"/>
                </a:rPr>
                <a:t>Entwicklung</a:t>
              </a:r>
              <a:endParaRPr lang="en-GB" altLang="de-DE" sz="1400" b="1" dirty="0">
                <a:latin typeface="+mn-lt"/>
              </a:endParaRPr>
            </a:p>
          </p:txBody>
        </p:sp>
        <p:sp>
          <p:nvSpPr>
            <p:cNvPr id="25" name="AutoShape 21"/>
            <p:cNvSpPr>
              <a:spLocks/>
            </p:cNvSpPr>
            <p:nvPr/>
          </p:nvSpPr>
          <p:spPr bwMode="auto">
            <a:xfrm rot="-5400000">
              <a:off x="3817938" y="-26987"/>
              <a:ext cx="144462" cy="5040312"/>
            </a:xfrm>
            <a:prstGeom prst="rightBrace">
              <a:avLst>
                <a:gd name="adj1" fmla="val 290752"/>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endParaRPr lang="de-DE" altLang="de-DE">
                <a:latin typeface="+mn-lt"/>
              </a:endParaRPr>
            </a:p>
          </p:txBody>
        </p:sp>
        <p:sp>
          <p:nvSpPr>
            <p:cNvPr id="26" name="AutoShape 22"/>
            <p:cNvSpPr>
              <a:spLocks/>
            </p:cNvSpPr>
            <p:nvPr/>
          </p:nvSpPr>
          <p:spPr bwMode="auto">
            <a:xfrm rot="-5400000">
              <a:off x="7706520" y="1269206"/>
              <a:ext cx="144462" cy="2447925"/>
            </a:xfrm>
            <a:prstGeom prst="rightBrace">
              <a:avLst>
                <a:gd name="adj1" fmla="val 141209"/>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endParaRPr lang="de-DE" altLang="de-DE">
                <a:latin typeface="+mn-lt"/>
              </a:endParaRPr>
            </a:p>
          </p:txBody>
        </p:sp>
        <p:sp>
          <p:nvSpPr>
            <p:cNvPr id="27" name="Text Box 23"/>
            <p:cNvSpPr txBox="1">
              <a:spLocks noChangeArrowheads="1"/>
            </p:cNvSpPr>
            <p:nvPr/>
          </p:nvSpPr>
          <p:spPr bwMode="auto">
            <a:xfrm>
              <a:off x="6492782" y="2038971"/>
              <a:ext cx="2587488" cy="53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altLang="de-DE" sz="1400" b="1" dirty="0" err="1">
                  <a:latin typeface="+mn-lt"/>
                </a:rPr>
                <a:t>Kommerzielle</a:t>
              </a:r>
              <a:r>
                <a:rPr lang="en-GB" altLang="de-DE" sz="1400" b="1" dirty="0">
                  <a:latin typeface="+mn-lt"/>
                </a:rPr>
                <a:t> </a:t>
              </a:r>
              <a:r>
                <a:rPr lang="en-GB" altLang="de-DE" sz="1400" b="1" dirty="0" err="1">
                  <a:latin typeface="+mn-lt"/>
                </a:rPr>
                <a:t>Entwicklung</a:t>
              </a:r>
              <a:endParaRPr lang="en-GB" altLang="de-DE" sz="1400" b="1" dirty="0">
                <a:latin typeface="+mn-lt"/>
              </a:endParaRPr>
            </a:p>
          </p:txBody>
        </p:sp>
        <p:sp>
          <p:nvSpPr>
            <p:cNvPr id="28" name="AutoShape 8"/>
            <p:cNvSpPr>
              <a:spLocks noChangeArrowheads="1"/>
            </p:cNvSpPr>
            <p:nvPr/>
          </p:nvSpPr>
          <p:spPr bwMode="auto">
            <a:xfrm rot="5400000">
              <a:off x="1079500" y="3428767"/>
              <a:ext cx="936625" cy="2879725"/>
            </a:xfrm>
            <a:prstGeom prst="triangle">
              <a:avLst>
                <a:gd name="adj" fmla="val 51431"/>
              </a:avLst>
            </a:prstGeom>
            <a:gradFill rotWithShape="1">
              <a:gsLst>
                <a:gs pos="0">
                  <a:srgbClr val="99CCFF"/>
                </a:gs>
                <a:gs pos="39999">
                  <a:srgbClr val="99CCFF"/>
                </a:gs>
                <a:gs pos="70000">
                  <a:srgbClr val="FFFF00"/>
                </a:gs>
                <a:gs pos="100000">
                  <a:srgbClr val="FFFF85"/>
                </a:gs>
              </a:gsLst>
              <a:lin ang="1800000"/>
            </a:gradFill>
            <a:ln w="9525">
              <a:solidFill>
                <a:schemeClr val="tx1"/>
              </a:solidFill>
              <a:miter lim="800000"/>
              <a:headEnd/>
              <a:tailEnd/>
            </a:ln>
          </p:spPr>
          <p:txBody>
            <a:bodyPr wrap="none"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endParaRPr lang="de-DE" altLang="de-DE">
                <a:latin typeface="+mn-lt"/>
              </a:endParaRPr>
            </a:p>
          </p:txBody>
        </p:sp>
        <p:sp>
          <p:nvSpPr>
            <p:cNvPr id="29" name="AutoShape 10"/>
            <p:cNvSpPr>
              <a:spLocks noChangeArrowheads="1"/>
            </p:cNvSpPr>
            <p:nvPr/>
          </p:nvSpPr>
          <p:spPr bwMode="auto">
            <a:xfrm rot="16200000" flipH="1">
              <a:off x="6982619" y="3358123"/>
              <a:ext cx="939800" cy="3024188"/>
            </a:xfrm>
            <a:prstGeom prst="triangle">
              <a:avLst>
                <a:gd name="adj" fmla="val 50000"/>
              </a:avLst>
            </a:prstGeom>
            <a:solidFill>
              <a:srgbClr val="FFC000"/>
            </a:solidFill>
            <a:ln w="9525">
              <a:solidFill>
                <a:schemeClr val="tx1"/>
              </a:solidFill>
              <a:miter lim="800000"/>
              <a:headEnd/>
              <a:tailEnd/>
            </a:ln>
          </p:spPr>
          <p:txBody>
            <a:bodyPr wrap="none"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endParaRPr lang="de-DE" altLang="de-DE">
                <a:latin typeface="+mn-lt"/>
              </a:endParaRPr>
            </a:p>
          </p:txBody>
        </p:sp>
        <p:sp>
          <p:nvSpPr>
            <p:cNvPr id="30" name="Text Box 11"/>
            <p:cNvSpPr txBox="1">
              <a:spLocks noChangeArrowheads="1"/>
            </p:cNvSpPr>
            <p:nvPr/>
          </p:nvSpPr>
          <p:spPr bwMode="auto">
            <a:xfrm>
              <a:off x="7000875" y="4689242"/>
              <a:ext cx="2240927" cy="40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en-GB" altLang="de-DE" sz="2000">
                  <a:latin typeface="+mn-lt"/>
                </a:rPr>
                <a:t>Marktnachfrage</a:t>
              </a:r>
            </a:p>
          </p:txBody>
        </p:sp>
        <p:sp>
          <p:nvSpPr>
            <p:cNvPr id="31" name="Text Box 9"/>
            <p:cNvSpPr txBox="1">
              <a:spLocks noChangeArrowheads="1"/>
            </p:cNvSpPr>
            <p:nvPr/>
          </p:nvSpPr>
          <p:spPr bwMode="auto">
            <a:xfrm>
              <a:off x="107950" y="4702707"/>
              <a:ext cx="2232025" cy="71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de-DE" altLang="de-DE" sz="2000">
                  <a:latin typeface="+mn-lt"/>
                </a:rPr>
                <a:t>Forschungsschub</a:t>
              </a:r>
            </a:p>
          </p:txBody>
        </p:sp>
        <p:sp>
          <p:nvSpPr>
            <p:cNvPr id="32" name="Text Box 15"/>
            <p:cNvSpPr txBox="1">
              <a:spLocks noChangeArrowheads="1"/>
            </p:cNvSpPr>
            <p:nvPr/>
          </p:nvSpPr>
          <p:spPr bwMode="auto">
            <a:xfrm>
              <a:off x="6410325" y="2492375"/>
              <a:ext cx="2879725" cy="205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lnSpc>
                  <a:spcPct val="90000"/>
                </a:lnSpc>
              </a:pPr>
              <a:r>
                <a:rPr lang="en-GB" altLang="de-DE" sz="1400" b="1" u="sng" dirty="0">
                  <a:solidFill>
                    <a:srgbClr val="990000"/>
                  </a:solidFill>
                  <a:latin typeface="+mn-lt"/>
                </a:rPr>
                <a:t>Phase 4</a:t>
              </a:r>
              <a:r>
                <a:rPr lang="en-GB" altLang="de-DE" sz="1400" b="1" dirty="0">
                  <a:solidFill>
                    <a:srgbClr val="990000"/>
                  </a:solidFill>
                  <a:latin typeface="+mn-lt"/>
                </a:rPr>
                <a:t> </a:t>
              </a:r>
            </a:p>
            <a:p>
              <a:pPr algn="ctr" eaLnBrk="1" hangingPunct="1">
                <a:lnSpc>
                  <a:spcPct val="90000"/>
                </a:lnSpc>
              </a:pPr>
              <a:r>
                <a:rPr lang="en-GB" altLang="de-DE" sz="1400" b="1" dirty="0" err="1">
                  <a:solidFill>
                    <a:srgbClr val="A50021"/>
                  </a:solidFill>
                  <a:latin typeface="+mn-lt"/>
                </a:rPr>
                <a:t>Vermarktung</a:t>
              </a:r>
              <a:r>
                <a:rPr lang="en-GB" altLang="de-DE" sz="1400" b="1" dirty="0">
                  <a:solidFill>
                    <a:srgbClr val="A50021"/>
                  </a:solidFill>
                  <a:latin typeface="+mn-lt"/>
                </a:rPr>
                <a:t> der </a:t>
              </a:r>
              <a:r>
                <a:rPr lang="en-GB" altLang="de-DE" sz="1400" b="1" dirty="0" err="1">
                  <a:solidFill>
                    <a:srgbClr val="A50021"/>
                  </a:solidFill>
                  <a:latin typeface="+mn-lt"/>
                </a:rPr>
                <a:t>Produkte</a:t>
              </a:r>
              <a:br>
                <a:rPr lang="en-GB" altLang="de-DE" sz="1400" b="1" dirty="0">
                  <a:solidFill>
                    <a:srgbClr val="A50021"/>
                  </a:solidFill>
                  <a:latin typeface="+mn-lt"/>
                </a:rPr>
              </a:br>
              <a:r>
                <a:rPr lang="en-GB" altLang="de-DE" sz="1400" b="1" dirty="0" err="1">
                  <a:solidFill>
                    <a:srgbClr val="A50021"/>
                  </a:solidFill>
                  <a:latin typeface="+mn-lt"/>
                </a:rPr>
                <a:t>Dienstleistungen</a:t>
              </a:r>
              <a:r>
                <a:rPr lang="en-GB" altLang="de-DE" sz="1400" b="1" dirty="0">
                  <a:solidFill>
                    <a:srgbClr val="A50021"/>
                  </a:solidFill>
                  <a:latin typeface="+mn-lt"/>
                </a:rPr>
                <a:t> (</a:t>
              </a:r>
              <a:r>
                <a:rPr lang="en-GB" altLang="de-DE" sz="1400" b="1" dirty="0" err="1">
                  <a:solidFill>
                    <a:srgbClr val="A50021"/>
                  </a:solidFill>
                  <a:latin typeface="+mn-lt"/>
                </a:rPr>
                <a:t>ggf</a:t>
              </a:r>
              <a:r>
                <a:rPr lang="en-GB" altLang="de-DE" sz="1400" b="1" dirty="0">
                  <a:solidFill>
                    <a:srgbClr val="A50021"/>
                  </a:solidFill>
                  <a:latin typeface="+mn-lt"/>
                </a:rPr>
                <a:t>. </a:t>
              </a:r>
              <a:r>
                <a:rPr lang="en-GB" altLang="de-DE" sz="1400" b="1" dirty="0" err="1">
                  <a:solidFill>
                    <a:srgbClr val="A50021"/>
                  </a:solidFill>
                  <a:latin typeface="+mn-lt"/>
                </a:rPr>
                <a:t>einschließlich</a:t>
              </a:r>
              <a:r>
                <a:rPr lang="en-GB" altLang="de-DE" sz="1400" b="1" dirty="0">
                  <a:solidFill>
                    <a:srgbClr val="A50021"/>
                  </a:solidFill>
                  <a:latin typeface="+mn-lt"/>
                </a:rPr>
                <a:t> der </a:t>
              </a:r>
              <a:r>
                <a:rPr lang="en-GB" altLang="de-DE" sz="1400" b="1" dirty="0" err="1">
                  <a:solidFill>
                    <a:srgbClr val="A50021"/>
                  </a:solidFill>
                  <a:latin typeface="+mn-lt"/>
                </a:rPr>
                <a:t>kommerziellen</a:t>
              </a:r>
              <a:r>
                <a:rPr lang="en-GB" altLang="de-DE" sz="1400" b="1" dirty="0">
                  <a:solidFill>
                    <a:srgbClr val="A50021"/>
                  </a:solidFill>
                  <a:latin typeface="+mn-lt"/>
                </a:rPr>
                <a:t> </a:t>
              </a:r>
              <a:r>
                <a:rPr lang="en-GB" altLang="de-DE" sz="1400" b="1" dirty="0" err="1">
                  <a:solidFill>
                    <a:srgbClr val="A50021"/>
                  </a:solidFill>
                  <a:latin typeface="+mn-lt"/>
                </a:rPr>
                <a:t>Entwicklung</a:t>
              </a:r>
              <a:r>
                <a:rPr lang="en-GB" altLang="de-DE" sz="1400" b="1" dirty="0">
                  <a:solidFill>
                    <a:srgbClr val="A50021"/>
                  </a:solidFill>
                  <a:latin typeface="+mn-lt"/>
                </a:rPr>
                <a:t>: </a:t>
              </a:r>
              <a:r>
                <a:rPr lang="en-GB" altLang="de-DE" sz="1400" b="1" dirty="0" err="1">
                  <a:solidFill>
                    <a:srgbClr val="A50021"/>
                  </a:solidFill>
                  <a:latin typeface="+mn-lt"/>
                </a:rPr>
                <a:t>z.B.</a:t>
              </a:r>
              <a:r>
                <a:rPr lang="en-GB" altLang="de-DE" sz="1400" b="1" dirty="0">
                  <a:solidFill>
                    <a:srgbClr val="A50021"/>
                  </a:solidFill>
                  <a:latin typeface="+mn-lt"/>
                </a:rPr>
                <a:t> </a:t>
              </a:r>
              <a:r>
                <a:rPr lang="en-GB" altLang="de-DE" sz="1400" b="1" dirty="0" err="1">
                  <a:solidFill>
                    <a:srgbClr val="A50021"/>
                  </a:solidFill>
                  <a:latin typeface="+mn-lt"/>
                </a:rPr>
                <a:t>Serienproduktion</a:t>
              </a:r>
              <a:r>
                <a:rPr lang="en-GB" altLang="de-DE" sz="1400" b="1" dirty="0">
                  <a:solidFill>
                    <a:srgbClr val="A50021"/>
                  </a:solidFill>
                  <a:latin typeface="+mn-lt"/>
                </a:rPr>
                <a:t>, </a:t>
              </a:r>
              <a:r>
                <a:rPr lang="en-GB" altLang="de-DE" sz="1400" b="1" dirty="0" err="1">
                  <a:solidFill>
                    <a:srgbClr val="A50021"/>
                  </a:solidFill>
                  <a:latin typeface="+mn-lt"/>
                </a:rPr>
                <a:t>Anpassung</a:t>
              </a:r>
              <a:r>
                <a:rPr lang="en-GB" altLang="de-DE" sz="1400" b="1" dirty="0">
                  <a:solidFill>
                    <a:srgbClr val="A50021"/>
                  </a:solidFill>
                  <a:latin typeface="+mn-lt"/>
                </a:rPr>
                <a:t>, Integration etc.)</a:t>
              </a:r>
            </a:p>
          </p:txBody>
        </p:sp>
        <p:sp>
          <p:nvSpPr>
            <p:cNvPr id="33" name="Text Box 16"/>
            <p:cNvSpPr txBox="1">
              <a:spLocks noChangeArrowheads="1"/>
            </p:cNvSpPr>
            <p:nvPr/>
          </p:nvSpPr>
          <p:spPr bwMode="auto">
            <a:xfrm>
              <a:off x="38100" y="2492375"/>
              <a:ext cx="1187450" cy="127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lnSpc>
                  <a:spcPct val="90000"/>
                </a:lnSpc>
              </a:pPr>
              <a:r>
                <a:rPr lang="en-GB" altLang="de-DE" sz="1400" b="1" u="sng" dirty="0">
                  <a:solidFill>
                    <a:srgbClr val="990000"/>
                  </a:solidFill>
                  <a:latin typeface="+mn-lt"/>
                </a:rPr>
                <a:t>Phase 0</a:t>
              </a:r>
              <a:r>
                <a:rPr lang="en-GB" altLang="de-DE" sz="1400" b="1" dirty="0">
                  <a:solidFill>
                    <a:srgbClr val="990000"/>
                  </a:solidFill>
                  <a:latin typeface="+mn-lt"/>
                </a:rPr>
                <a:t> </a:t>
              </a:r>
            </a:p>
            <a:p>
              <a:pPr algn="ctr" eaLnBrk="1" hangingPunct="1">
                <a:lnSpc>
                  <a:spcPct val="90000"/>
                </a:lnSpc>
              </a:pPr>
              <a:r>
                <a:rPr lang="en-GB" altLang="de-DE" sz="1400" b="1" dirty="0" err="1">
                  <a:solidFill>
                    <a:srgbClr val="990000"/>
                  </a:solidFill>
                  <a:latin typeface="+mn-lt"/>
                </a:rPr>
                <a:t>Neugier</a:t>
              </a:r>
              <a:endParaRPr lang="en-GB" altLang="de-DE" sz="1400" b="1" dirty="0">
                <a:solidFill>
                  <a:srgbClr val="990000"/>
                </a:solidFill>
                <a:latin typeface="+mn-lt"/>
              </a:endParaRPr>
            </a:p>
            <a:p>
              <a:pPr algn="ctr" eaLnBrk="1" hangingPunct="1">
                <a:lnSpc>
                  <a:spcPct val="90000"/>
                </a:lnSpc>
              </a:pPr>
              <a:r>
                <a:rPr lang="en-GB" altLang="de-DE" sz="1400" b="1" dirty="0" err="1">
                  <a:solidFill>
                    <a:srgbClr val="990000"/>
                  </a:solidFill>
                  <a:latin typeface="+mn-lt"/>
                </a:rPr>
                <a:t>getriebene</a:t>
              </a:r>
              <a:endParaRPr lang="en-GB" altLang="de-DE" sz="1400" b="1" dirty="0">
                <a:solidFill>
                  <a:srgbClr val="990000"/>
                </a:solidFill>
                <a:latin typeface="+mn-lt"/>
              </a:endParaRPr>
            </a:p>
            <a:p>
              <a:pPr algn="ctr" eaLnBrk="1" hangingPunct="1">
                <a:lnSpc>
                  <a:spcPct val="90000"/>
                </a:lnSpc>
              </a:pPr>
              <a:r>
                <a:rPr lang="en-GB" altLang="de-DE" sz="1400" b="1" dirty="0" err="1">
                  <a:solidFill>
                    <a:srgbClr val="990000"/>
                  </a:solidFill>
                  <a:latin typeface="+mn-lt"/>
                </a:rPr>
                <a:t>Forschung</a:t>
              </a:r>
              <a:endParaRPr lang="en-GB" altLang="de-DE" sz="1400" b="1" dirty="0">
                <a:solidFill>
                  <a:srgbClr val="990000"/>
                </a:solidFill>
                <a:latin typeface="+mn-lt"/>
              </a:endParaRPr>
            </a:p>
          </p:txBody>
        </p:sp>
        <p:sp>
          <p:nvSpPr>
            <p:cNvPr id="34" name="Textfeld 33"/>
            <p:cNvSpPr txBox="1"/>
            <p:nvPr/>
          </p:nvSpPr>
          <p:spPr>
            <a:xfrm>
              <a:off x="1692664" y="5597296"/>
              <a:ext cx="940587" cy="434391"/>
            </a:xfrm>
            <a:prstGeom prst="rect">
              <a:avLst/>
            </a:prstGeom>
            <a:noFill/>
            <a:ln>
              <a:solidFill>
                <a:srgbClr val="990000"/>
              </a:solidFill>
            </a:ln>
          </p:spPr>
          <p:txBody>
            <a:bodyPr wrap="square">
              <a:spAutoFit/>
            </a:bodyPr>
            <a:lstStyle/>
            <a:p>
              <a:pPr algn="ctr">
                <a:defRPr/>
              </a:pPr>
              <a:r>
                <a:rPr lang="de-DE" sz="1050" b="1" dirty="0">
                  <a:ea typeface="MS PGothic" pitchFamily="34" charset="-128"/>
                  <a:cs typeface="Arial" pitchFamily="34" charset="0"/>
                </a:rPr>
                <a:t>Lösungs-</a:t>
              </a:r>
            </a:p>
            <a:p>
              <a:pPr algn="ctr">
                <a:defRPr/>
              </a:pPr>
              <a:r>
                <a:rPr lang="de-DE" sz="1050" b="1" dirty="0" err="1">
                  <a:ea typeface="MS PGothic" pitchFamily="34" charset="-128"/>
                  <a:cs typeface="Arial" pitchFamily="34" charset="0"/>
                </a:rPr>
                <a:t>entwurf</a:t>
              </a:r>
              <a:endParaRPr lang="de-DE" sz="900" b="1" dirty="0">
                <a:ea typeface="MS PGothic" pitchFamily="34" charset="-128"/>
                <a:cs typeface="Arial" pitchFamily="34" charset="0"/>
              </a:endParaRPr>
            </a:p>
          </p:txBody>
        </p:sp>
        <p:sp>
          <p:nvSpPr>
            <p:cNvPr id="35" name="Textfeld 34"/>
            <p:cNvSpPr txBox="1"/>
            <p:nvPr/>
          </p:nvSpPr>
          <p:spPr>
            <a:xfrm>
              <a:off x="3058467" y="5597296"/>
              <a:ext cx="866247" cy="257467"/>
            </a:xfrm>
            <a:prstGeom prst="rect">
              <a:avLst/>
            </a:prstGeom>
            <a:noFill/>
            <a:ln>
              <a:solidFill>
                <a:srgbClr val="990000"/>
              </a:solidFill>
            </a:ln>
          </p:spPr>
          <p:txBody>
            <a:bodyPr wrap="square">
              <a:spAutoFit/>
            </a:bodyPr>
            <a:lstStyle/>
            <a:p>
              <a:pPr algn="ctr">
                <a:defRPr/>
              </a:pPr>
              <a:r>
                <a:rPr lang="de-DE" sz="1050" b="1" dirty="0">
                  <a:ea typeface="MS PGothic" pitchFamily="34" charset="-128"/>
                  <a:cs typeface="Arial" pitchFamily="34" charset="0"/>
                </a:rPr>
                <a:t>Prototyp</a:t>
              </a:r>
              <a:endParaRPr lang="de-DE" sz="900" b="1" dirty="0">
                <a:ea typeface="MS PGothic" pitchFamily="34" charset="-128"/>
                <a:cs typeface="Arial" pitchFamily="34" charset="0"/>
              </a:endParaRPr>
            </a:p>
          </p:txBody>
        </p:sp>
        <p:sp>
          <p:nvSpPr>
            <p:cNvPr id="36" name="Textfeld 35"/>
            <p:cNvSpPr txBox="1"/>
            <p:nvPr/>
          </p:nvSpPr>
          <p:spPr>
            <a:xfrm>
              <a:off x="6768561" y="5609274"/>
              <a:ext cx="2017054" cy="248758"/>
            </a:xfrm>
            <a:prstGeom prst="rect">
              <a:avLst/>
            </a:prstGeom>
            <a:noFill/>
            <a:ln>
              <a:solidFill>
                <a:srgbClr val="990000"/>
              </a:solidFill>
            </a:ln>
          </p:spPr>
          <p:txBody>
            <a:bodyPr wrap="square">
              <a:spAutoFit/>
            </a:bodyPr>
            <a:lstStyle/>
            <a:p>
              <a:pPr algn="ctr">
                <a:defRPr/>
              </a:pPr>
              <a:r>
                <a:rPr lang="de-DE" sz="1050" b="1" dirty="0">
                  <a:ea typeface="MS PGothic" pitchFamily="34" charset="-128"/>
                  <a:cs typeface="Arial" pitchFamily="34" charset="0"/>
                </a:rPr>
                <a:t>Kommerzielle Endprodukte</a:t>
              </a:r>
              <a:endParaRPr lang="de-DE" sz="900" b="1" dirty="0">
                <a:ea typeface="MS PGothic" pitchFamily="34" charset="-128"/>
                <a:cs typeface="Arial" pitchFamily="34" charset="0"/>
              </a:endParaRPr>
            </a:p>
          </p:txBody>
        </p:sp>
        <p:sp>
          <p:nvSpPr>
            <p:cNvPr id="37" name="Textfeld 48"/>
            <p:cNvSpPr txBox="1">
              <a:spLocks noChangeArrowheads="1"/>
            </p:cNvSpPr>
            <p:nvPr/>
          </p:nvSpPr>
          <p:spPr bwMode="auto">
            <a:xfrm>
              <a:off x="2986089" y="6166679"/>
              <a:ext cx="2952750" cy="468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en-US" altLang="de-DE" sz="1200" b="1" dirty="0" err="1">
                  <a:solidFill>
                    <a:srgbClr val="990000"/>
                  </a:solidFill>
                  <a:latin typeface="+mn-lt"/>
                </a:rPr>
                <a:t>Typischer</a:t>
              </a:r>
              <a:r>
                <a:rPr lang="en-US" altLang="de-DE" sz="1200" b="1" dirty="0">
                  <a:solidFill>
                    <a:srgbClr val="990000"/>
                  </a:solidFill>
                  <a:latin typeface="+mn-lt"/>
                </a:rPr>
                <a:t> </a:t>
              </a:r>
              <a:r>
                <a:rPr lang="en-US" altLang="de-DE" sz="1200" b="1" dirty="0" err="1">
                  <a:solidFill>
                    <a:srgbClr val="990000"/>
                  </a:solidFill>
                  <a:latin typeface="+mn-lt"/>
                </a:rPr>
                <a:t>Produktinnovationszyklus</a:t>
              </a:r>
              <a:endParaRPr lang="de-DE" altLang="de-DE" sz="1200" b="1" dirty="0">
                <a:solidFill>
                  <a:srgbClr val="990000"/>
                </a:solidFill>
                <a:latin typeface="+mn-lt"/>
              </a:endParaRPr>
            </a:p>
          </p:txBody>
        </p:sp>
        <p:sp>
          <p:nvSpPr>
            <p:cNvPr id="38" name="Text Box 67"/>
            <p:cNvSpPr txBox="1">
              <a:spLocks noChangeArrowheads="1"/>
            </p:cNvSpPr>
            <p:nvPr/>
          </p:nvSpPr>
          <p:spPr bwMode="auto">
            <a:xfrm>
              <a:off x="4683125" y="5597525"/>
              <a:ext cx="1655763" cy="59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spcBef>
                  <a:spcPct val="50000"/>
                </a:spcBef>
              </a:pPr>
              <a:endParaRPr lang="de-DE" altLang="de-DE" sz="3200">
                <a:latin typeface="+mn-lt"/>
              </a:endParaRPr>
            </a:p>
          </p:txBody>
        </p:sp>
        <p:sp>
          <p:nvSpPr>
            <p:cNvPr id="39" name="Rectangle 71"/>
            <p:cNvSpPr>
              <a:spLocks noChangeArrowheads="1"/>
            </p:cNvSpPr>
            <p:nvPr/>
          </p:nvSpPr>
          <p:spPr bwMode="auto">
            <a:xfrm>
              <a:off x="396875" y="5589588"/>
              <a:ext cx="719138" cy="360362"/>
            </a:xfrm>
            <a:prstGeom prst="rect">
              <a:avLst/>
            </a:prstGeom>
            <a:noFill/>
            <a:ln w="9525">
              <a:solidFill>
                <a:srgbClr val="99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endParaRPr lang="de-DE" altLang="de-DE">
                <a:latin typeface="+mn-lt"/>
              </a:endParaRPr>
            </a:p>
          </p:txBody>
        </p:sp>
        <p:sp>
          <p:nvSpPr>
            <p:cNvPr id="40" name="Textfeld 39"/>
            <p:cNvSpPr txBox="1"/>
            <p:nvPr/>
          </p:nvSpPr>
          <p:spPr>
            <a:xfrm>
              <a:off x="4328563" y="5610810"/>
              <a:ext cx="1745075" cy="257466"/>
            </a:xfrm>
            <a:prstGeom prst="rect">
              <a:avLst/>
            </a:prstGeom>
            <a:noFill/>
            <a:ln>
              <a:solidFill>
                <a:srgbClr val="990000"/>
              </a:solidFill>
            </a:ln>
          </p:spPr>
          <p:txBody>
            <a:bodyPr wrap="square">
              <a:spAutoFit/>
            </a:bodyPr>
            <a:lstStyle/>
            <a:p>
              <a:pPr algn="ctr">
                <a:defRPr/>
              </a:pPr>
              <a:r>
                <a:rPr lang="de-DE" sz="1050" b="1" dirty="0">
                  <a:ea typeface="MS PGothic" pitchFamily="34" charset="-128"/>
                  <a:cs typeface="Arial" pitchFamily="34" charset="0"/>
                </a:rPr>
                <a:t>Erste Testprodukte</a:t>
              </a:r>
              <a:endParaRPr lang="de-DE" sz="900" b="1" dirty="0">
                <a:ea typeface="MS PGothic" pitchFamily="34" charset="-128"/>
                <a:cs typeface="Arial" pitchFamily="34" charset="0"/>
              </a:endParaRPr>
            </a:p>
          </p:txBody>
        </p:sp>
        <p:sp>
          <p:nvSpPr>
            <p:cNvPr id="41" name="Text Box 70"/>
            <p:cNvSpPr txBox="1">
              <a:spLocks noChangeArrowheads="1"/>
            </p:cNvSpPr>
            <p:nvPr/>
          </p:nvSpPr>
          <p:spPr bwMode="auto">
            <a:xfrm>
              <a:off x="323850" y="5597525"/>
              <a:ext cx="817978" cy="39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spcBef>
                  <a:spcPct val="50000"/>
                </a:spcBef>
              </a:pPr>
              <a:r>
                <a:rPr lang="en-GB" altLang="de-DE" sz="1000" b="1" dirty="0" err="1">
                  <a:latin typeface="+mn-lt"/>
                </a:rPr>
                <a:t>Produkt</a:t>
              </a:r>
              <a:r>
                <a:rPr lang="en-GB" altLang="de-DE" sz="1000" b="1" dirty="0">
                  <a:latin typeface="+mn-lt"/>
                </a:rPr>
                <a:t>-</a:t>
              </a:r>
              <a:br>
                <a:rPr lang="en-GB" altLang="de-DE" sz="1000" b="1" dirty="0">
                  <a:latin typeface="+mn-lt"/>
                </a:rPr>
              </a:br>
              <a:r>
                <a:rPr lang="en-GB" altLang="de-DE" sz="1000" b="1" dirty="0">
                  <a:latin typeface="+mn-lt"/>
                </a:rPr>
                <a:t>idee</a:t>
              </a:r>
            </a:p>
          </p:txBody>
        </p:sp>
        <p:sp>
          <p:nvSpPr>
            <p:cNvPr id="42" name="Line 63"/>
            <p:cNvSpPr>
              <a:spLocks noChangeShapeType="1"/>
            </p:cNvSpPr>
            <p:nvPr/>
          </p:nvSpPr>
          <p:spPr bwMode="auto">
            <a:xfrm>
              <a:off x="117475" y="5526088"/>
              <a:ext cx="8886825" cy="0"/>
            </a:xfrm>
            <a:prstGeom prst="line">
              <a:avLst/>
            </a:prstGeom>
            <a:noFill/>
            <a:ln w="50800">
              <a:solidFill>
                <a:srgbClr val="99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grpSp>
      <p:sp>
        <p:nvSpPr>
          <p:cNvPr id="43" name="Pfeil nach rechts 42"/>
          <p:cNvSpPr>
            <a:spLocks noChangeArrowheads="1"/>
          </p:cNvSpPr>
          <p:nvPr/>
        </p:nvSpPr>
        <p:spPr bwMode="auto">
          <a:xfrm>
            <a:off x="2206624" y="3922950"/>
            <a:ext cx="6062000" cy="522498"/>
          </a:xfrm>
          <a:prstGeom prst="rightArrow">
            <a:avLst>
              <a:gd name="adj1" fmla="val 50000"/>
              <a:gd name="adj2" fmla="val 49938"/>
            </a:avLst>
          </a:prstGeom>
          <a:solidFill>
            <a:srgbClr val="FFFF66"/>
          </a:solidFill>
          <a:ln w="9525" algn="ctr">
            <a:solidFill>
              <a:schemeClr val="tx1"/>
            </a:solidFill>
            <a:round/>
            <a:headEnd/>
            <a:tailEnd/>
          </a:ln>
        </p:spPr>
        <p:txBody>
          <a:bodyPr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de-DE" altLang="de-DE" sz="1300" b="1" dirty="0">
                <a:latin typeface="+mn-lt"/>
              </a:rPr>
              <a:t>PCP (Vorkommerzielle Auftragsvergabe)</a:t>
            </a:r>
          </a:p>
        </p:txBody>
      </p:sp>
      <p:sp>
        <p:nvSpPr>
          <p:cNvPr id="44" name="Pfeil nach rechts 43"/>
          <p:cNvSpPr>
            <a:spLocks noChangeArrowheads="1"/>
          </p:cNvSpPr>
          <p:nvPr/>
        </p:nvSpPr>
        <p:spPr bwMode="auto">
          <a:xfrm>
            <a:off x="8382557" y="3886333"/>
            <a:ext cx="2984166" cy="545501"/>
          </a:xfrm>
          <a:prstGeom prst="rightArrow">
            <a:avLst>
              <a:gd name="adj1" fmla="val 50000"/>
              <a:gd name="adj2" fmla="val 50058"/>
            </a:avLst>
          </a:prstGeom>
          <a:solidFill>
            <a:srgbClr val="FFC000"/>
          </a:solidFill>
          <a:ln w="9525" algn="ctr">
            <a:solidFill>
              <a:schemeClr val="tx1"/>
            </a:solidFill>
            <a:round/>
            <a:headEnd/>
            <a:tailEnd/>
          </a:ln>
        </p:spPr>
        <p:txBody>
          <a:bodyPr anchor="ct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gn="ctr" eaLnBrk="1" hangingPunct="1"/>
            <a:r>
              <a:rPr lang="de-DE" altLang="de-DE" sz="1300" b="1" dirty="0">
                <a:latin typeface="+mn-lt"/>
              </a:rPr>
              <a:t>PPI (Innovative Lösungen)</a:t>
            </a:r>
          </a:p>
        </p:txBody>
      </p:sp>
      <p:sp>
        <p:nvSpPr>
          <p:cNvPr id="45" name="Titel 1"/>
          <p:cNvSpPr txBox="1">
            <a:spLocks/>
          </p:cNvSpPr>
          <p:nvPr/>
        </p:nvSpPr>
        <p:spPr bwMode="auto">
          <a:xfrm>
            <a:off x="896983" y="268621"/>
            <a:ext cx="10284823" cy="922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6000" rIns="36000" bIns="36000" numCol="1" anchor="t" anchorCtr="0" compatLnSpc="1">
            <a:prstTxWarp prst="textNoShape">
              <a:avLst/>
            </a:prstTxWarp>
            <a:noAutofit/>
          </a:bodyPr>
          <a:lstStyle>
            <a:lvl1pPr algn="l" rtl="0" eaLnBrk="0" fontAlgn="base" hangingPunct="0">
              <a:spcBef>
                <a:spcPct val="0"/>
              </a:spcBef>
              <a:spcAft>
                <a:spcPct val="0"/>
              </a:spcAft>
              <a:defRPr sz="2800">
                <a:solidFill>
                  <a:srgbClr val="004F80"/>
                </a:solidFill>
                <a:latin typeface="Calibri" panose="020F0502020204030204" pitchFamily="34" charset="0"/>
                <a:ea typeface="+mj-ea"/>
                <a:cs typeface="Times"/>
              </a:defRPr>
            </a:lvl1pPr>
            <a:lvl2pPr algn="l" rtl="0" eaLnBrk="0" fontAlgn="base" hangingPunct="0">
              <a:spcBef>
                <a:spcPct val="0"/>
              </a:spcBef>
              <a:spcAft>
                <a:spcPct val="0"/>
              </a:spcAft>
              <a:defRPr sz="2800">
                <a:solidFill>
                  <a:srgbClr val="004F80"/>
                </a:solidFill>
                <a:latin typeface="BundesSerif Office" pitchFamily="18" charset="0"/>
                <a:ea typeface="ＭＳ Ｐゴシック" pitchFamily="52" charset="-128"/>
                <a:cs typeface="Times" charset="0"/>
              </a:defRPr>
            </a:lvl2pPr>
            <a:lvl3pPr algn="l" rtl="0" eaLnBrk="0" fontAlgn="base" hangingPunct="0">
              <a:spcBef>
                <a:spcPct val="0"/>
              </a:spcBef>
              <a:spcAft>
                <a:spcPct val="0"/>
              </a:spcAft>
              <a:defRPr sz="2800">
                <a:solidFill>
                  <a:srgbClr val="004F80"/>
                </a:solidFill>
                <a:latin typeface="BundesSerif Office" pitchFamily="18" charset="0"/>
                <a:ea typeface="ＭＳ Ｐゴシック" pitchFamily="52" charset="-128"/>
                <a:cs typeface="Times" charset="0"/>
              </a:defRPr>
            </a:lvl3pPr>
            <a:lvl4pPr algn="l" rtl="0" eaLnBrk="0" fontAlgn="base" hangingPunct="0">
              <a:spcBef>
                <a:spcPct val="0"/>
              </a:spcBef>
              <a:spcAft>
                <a:spcPct val="0"/>
              </a:spcAft>
              <a:defRPr sz="2800">
                <a:solidFill>
                  <a:srgbClr val="004F80"/>
                </a:solidFill>
                <a:latin typeface="BundesSerif Office" pitchFamily="18" charset="0"/>
                <a:ea typeface="ＭＳ Ｐゴシック" pitchFamily="52" charset="-128"/>
                <a:cs typeface="Times" charset="0"/>
              </a:defRPr>
            </a:lvl4pPr>
            <a:lvl5pPr algn="l" rtl="0" eaLnBrk="0" fontAlgn="base" hangingPunct="0">
              <a:spcBef>
                <a:spcPct val="0"/>
              </a:spcBef>
              <a:spcAft>
                <a:spcPct val="0"/>
              </a:spcAft>
              <a:defRPr sz="2800">
                <a:solidFill>
                  <a:srgbClr val="004F80"/>
                </a:solidFill>
                <a:latin typeface="BundesSerif Office" pitchFamily="18" charset="0"/>
                <a:ea typeface="ＭＳ Ｐゴシック" pitchFamily="52" charset="-128"/>
                <a:cs typeface="Times" charset="0"/>
              </a:defRPr>
            </a:lvl5pPr>
            <a:lvl6pPr marL="457200" algn="l" rtl="0" fontAlgn="base">
              <a:spcBef>
                <a:spcPct val="0"/>
              </a:spcBef>
              <a:spcAft>
                <a:spcPct val="0"/>
              </a:spcAft>
              <a:defRPr b="1">
                <a:solidFill>
                  <a:schemeClr val="tx2"/>
                </a:solidFill>
                <a:latin typeface="Verdana" charset="0"/>
                <a:ea typeface="ＭＳ Ｐゴシック" pitchFamily="52" charset="-128"/>
                <a:cs typeface="ＭＳ Ｐゴシック" pitchFamily="52" charset="-128"/>
              </a:defRPr>
            </a:lvl6pPr>
            <a:lvl7pPr marL="914400" algn="l" rtl="0" fontAlgn="base">
              <a:spcBef>
                <a:spcPct val="0"/>
              </a:spcBef>
              <a:spcAft>
                <a:spcPct val="0"/>
              </a:spcAft>
              <a:defRPr b="1">
                <a:solidFill>
                  <a:schemeClr val="tx2"/>
                </a:solidFill>
                <a:latin typeface="Verdana" charset="0"/>
                <a:ea typeface="ＭＳ Ｐゴシック" pitchFamily="52" charset="-128"/>
                <a:cs typeface="ＭＳ Ｐゴシック" pitchFamily="52" charset="-128"/>
              </a:defRPr>
            </a:lvl7pPr>
            <a:lvl8pPr marL="1371600" algn="l" rtl="0" fontAlgn="base">
              <a:spcBef>
                <a:spcPct val="0"/>
              </a:spcBef>
              <a:spcAft>
                <a:spcPct val="0"/>
              </a:spcAft>
              <a:defRPr b="1">
                <a:solidFill>
                  <a:schemeClr val="tx2"/>
                </a:solidFill>
                <a:latin typeface="Verdana" charset="0"/>
                <a:ea typeface="ＭＳ Ｐゴシック" pitchFamily="52" charset="-128"/>
                <a:cs typeface="ＭＳ Ｐゴシック" pitchFamily="52" charset="-128"/>
              </a:defRPr>
            </a:lvl8pPr>
            <a:lvl9pPr marL="1828800" algn="l" rtl="0" fontAlgn="base">
              <a:spcBef>
                <a:spcPct val="0"/>
              </a:spcBef>
              <a:spcAft>
                <a:spcPct val="0"/>
              </a:spcAft>
              <a:defRPr b="1">
                <a:solidFill>
                  <a:schemeClr val="tx2"/>
                </a:solidFill>
                <a:latin typeface="Verdana" charset="0"/>
                <a:ea typeface="ＭＳ Ｐゴシック" pitchFamily="52" charset="-128"/>
                <a:cs typeface="ＭＳ Ｐゴシック" pitchFamily="52" charset="-128"/>
              </a:defRPr>
            </a:lvl9pPr>
          </a:lstStyle>
          <a:p>
            <a:pPr algn="ctr"/>
            <a:endParaRPr lang="de-DE" b="1" dirty="0">
              <a:latin typeface="+mn-lt"/>
              <a:ea typeface="+mn-ea"/>
              <a:cs typeface="Calibri" panose="020F0502020204030204" pitchFamily="34" charset="0"/>
            </a:endParaRPr>
          </a:p>
        </p:txBody>
      </p:sp>
      <p:pic>
        <p:nvPicPr>
          <p:cNvPr id="46" name="Google Shape;547;p31">
            <a:extLst>
              <a:ext uri="{FF2B5EF4-FFF2-40B4-BE49-F238E27FC236}">
                <a16:creationId xmlns:a16="http://schemas.microsoft.com/office/drawing/2014/main" id="{AC2F504B-4007-4991-8A35-7BFC3B25433C}"/>
              </a:ext>
            </a:extLst>
          </p:cNvPr>
          <p:cNvPicPr preferRelativeResize="0"/>
          <p:nvPr/>
        </p:nvPicPr>
        <p:blipFill rotWithShape="1">
          <a:blip r:embed="rId2">
            <a:alphaModFix/>
          </a:blip>
          <a:srcRect/>
          <a:stretch/>
        </p:blipFill>
        <p:spPr>
          <a:xfrm>
            <a:off x="9013656" y="285750"/>
            <a:ext cx="2853572" cy="345600"/>
          </a:xfrm>
          <a:prstGeom prst="rect">
            <a:avLst/>
          </a:prstGeom>
          <a:noFill/>
          <a:ln>
            <a:noFill/>
          </a:ln>
        </p:spPr>
      </p:pic>
      <p:sp>
        <p:nvSpPr>
          <p:cNvPr id="47" name="Google Shape;515;p29">
            <a:extLst>
              <a:ext uri="{FF2B5EF4-FFF2-40B4-BE49-F238E27FC236}">
                <a16:creationId xmlns:a16="http://schemas.microsoft.com/office/drawing/2014/main" id="{8BDFBE60-C175-49BF-ACA2-F378DC3F158A}"/>
              </a:ext>
            </a:extLst>
          </p:cNvPr>
          <p:cNvSpPr txBox="1"/>
          <p:nvPr/>
        </p:nvSpPr>
        <p:spPr>
          <a:xfrm>
            <a:off x="540339" y="560690"/>
            <a:ext cx="9014203" cy="1625060"/>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de-DE" sz="4000" b="1" i="0" u="none" strike="noStrike" cap="none" dirty="0">
                <a:solidFill>
                  <a:schemeClr val="accent2"/>
                </a:solidFill>
                <a:ea typeface="Verdana"/>
                <a:cs typeface="Verdana"/>
                <a:sym typeface="Verdana"/>
              </a:rPr>
              <a:t>I</a:t>
            </a:r>
            <a:r>
              <a:rPr lang="de-DE" sz="4000" b="1" i="0" u="none" strike="noStrike" cap="none" dirty="0">
                <a:solidFill>
                  <a:srgbClr val="1B456C"/>
                </a:solidFill>
                <a:ea typeface="Verdana"/>
                <a:cs typeface="Verdana"/>
                <a:sym typeface="Verdana"/>
              </a:rPr>
              <a:t>nnovationsschub durch das öffentliche Auftragswesen</a:t>
            </a:r>
          </a:p>
          <a:p>
            <a:pPr marL="0" marR="0" lvl="0" indent="0" algn="l" rtl="0">
              <a:lnSpc>
                <a:spcPct val="87750"/>
              </a:lnSpc>
              <a:spcBef>
                <a:spcPts val="0"/>
              </a:spcBef>
              <a:spcAft>
                <a:spcPts val="0"/>
              </a:spcAft>
              <a:buClr>
                <a:srgbClr val="D9325D"/>
              </a:buClr>
              <a:buSzPts val="4000"/>
              <a:buFont typeface="Verdana"/>
              <a:buNone/>
            </a:pPr>
            <a:endParaRPr lang="de-DE" sz="4000" b="1" i="0" u="none" strike="noStrike" cap="none" dirty="0" err="1">
              <a:solidFill>
                <a:schemeClr val="accent2"/>
              </a:solidFill>
              <a:ea typeface="Verdana"/>
              <a:cs typeface="Verdana"/>
              <a:sym typeface="Verdana"/>
            </a:endParaRPr>
          </a:p>
        </p:txBody>
      </p:sp>
    </p:spTree>
    <p:extLst>
      <p:ext uri="{BB962C8B-B14F-4D97-AF65-F5344CB8AC3E}">
        <p14:creationId xmlns:p14="http://schemas.microsoft.com/office/powerpoint/2010/main" val="205912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5"/>
          <p:cNvGrpSpPr>
            <a:grpSpLocks/>
          </p:cNvGrpSpPr>
          <p:nvPr/>
        </p:nvGrpSpPr>
        <p:grpSpPr bwMode="auto">
          <a:xfrm>
            <a:off x="2022216" y="1927846"/>
            <a:ext cx="8178241" cy="2581275"/>
            <a:chOff x="625033" y="1274318"/>
            <a:chExt cx="8178181" cy="2581154"/>
          </a:xfrm>
        </p:grpSpPr>
        <p:sp>
          <p:nvSpPr>
            <p:cNvPr id="8" name="Abgerundetes Rechteck 7"/>
            <p:cNvSpPr/>
            <p:nvPr/>
          </p:nvSpPr>
          <p:spPr>
            <a:xfrm>
              <a:off x="654636" y="1274318"/>
              <a:ext cx="8148578" cy="2581154"/>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wrap="none" tIns="0"/>
            <a:lstStyle/>
            <a:p>
              <a:pPr algn="r">
                <a:defRPr/>
              </a:pPr>
              <a:r>
                <a:rPr lang="de-DE" b="1" u="sng" dirty="0">
                  <a:solidFill>
                    <a:srgbClr val="0000FF"/>
                  </a:solidFill>
                  <a:cs typeface="Arial" panose="020B0604020202020204" pitchFamily="34" charset="0"/>
                </a:rPr>
                <a:t>Projektkonsortium</a:t>
              </a:r>
            </a:p>
          </p:txBody>
        </p:sp>
        <p:sp>
          <p:nvSpPr>
            <p:cNvPr id="9" name="Rechteck 7"/>
            <p:cNvSpPr>
              <a:spLocks noChangeArrowheads="1"/>
            </p:cNvSpPr>
            <p:nvPr/>
          </p:nvSpPr>
          <p:spPr bwMode="auto">
            <a:xfrm>
              <a:off x="625033" y="1554827"/>
              <a:ext cx="8148577" cy="185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a:lnSpc>
                  <a:spcPct val="90000"/>
                </a:lnSpc>
                <a:spcBef>
                  <a:spcPts val="600"/>
                </a:spcBef>
                <a:spcAft>
                  <a:spcPts val="600"/>
                </a:spcAft>
                <a:buClr>
                  <a:srgbClr val="004F80"/>
                </a:buClr>
                <a:buSzPct val="80000"/>
                <a:defRPr/>
              </a:pPr>
              <a:r>
                <a:rPr lang="de-DE" altLang="de-DE" sz="1400" u="sng" dirty="0">
                  <a:solidFill>
                    <a:srgbClr val="1B456C"/>
                  </a:solidFill>
                  <a:latin typeface="+mn-lt"/>
                  <a:ea typeface="+mn-ea"/>
                </a:rPr>
                <a:t>Leitender Beschaffer</a:t>
              </a:r>
              <a:r>
                <a:rPr lang="de-DE" altLang="de-DE" sz="1400" dirty="0">
                  <a:solidFill>
                    <a:srgbClr val="1B456C"/>
                  </a:solidFill>
                  <a:latin typeface="+mn-lt"/>
                  <a:ea typeface="+mn-ea"/>
                </a:rPr>
                <a:t>:</a:t>
              </a:r>
              <a:br>
                <a:rPr lang="de-DE" altLang="de-DE" sz="1400" dirty="0">
                  <a:solidFill>
                    <a:srgbClr val="1B456C"/>
                  </a:solidFill>
                  <a:latin typeface="+mn-lt"/>
                  <a:ea typeface="+mn-ea"/>
                </a:rPr>
              </a:br>
              <a:r>
                <a:rPr lang="de-DE" altLang="de-DE" sz="1400" dirty="0">
                  <a:solidFill>
                    <a:srgbClr val="1B456C"/>
                  </a:solidFill>
                  <a:latin typeface="+mn-lt"/>
                  <a:ea typeface="+mn-ea"/>
                </a:rPr>
                <a:t>Beschaffer aus der Käufergruppe, der das PCP/PPI-Vergabeverfahren koordiniert und führt (Koordinator) i.S.v. </a:t>
              </a:r>
              <a:r>
                <a:rPr lang="en-US" altLang="de-DE" sz="1400" dirty="0">
                  <a:solidFill>
                    <a:srgbClr val="1B456C"/>
                  </a:solidFill>
                  <a:latin typeface="+mn-lt"/>
                  <a:ea typeface="+mn-ea"/>
                </a:rPr>
                <a:t>2004/18/EC und 2004/17/EC</a:t>
              </a:r>
              <a:r>
                <a:rPr lang="de-DE" altLang="de-DE" sz="1400" dirty="0">
                  <a:solidFill>
                    <a:srgbClr val="1B456C"/>
                  </a:solidFill>
                  <a:latin typeface="+mn-lt"/>
                  <a:ea typeface="+mn-ea"/>
                </a:rPr>
                <a:t>.</a:t>
              </a:r>
            </a:p>
            <a:p>
              <a:pPr eaLnBrk="1" hangingPunct="1"/>
              <a:endParaRPr lang="de-DE" altLang="de-DE" sz="1600" dirty="0">
                <a:solidFill>
                  <a:srgbClr val="1B456C"/>
                </a:solidFill>
                <a:latin typeface="+mn-lt"/>
                <a:cs typeface="Calibri" panose="020F0502020204030204" pitchFamily="34" charset="0"/>
              </a:endParaRPr>
            </a:p>
            <a:p>
              <a:pPr eaLnBrk="1" hangingPunct="1"/>
              <a:r>
                <a:rPr lang="de-DE" altLang="de-DE" sz="1400" u="sng" dirty="0">
                  <a:solidFill>
                    <a:srgbClr val="1B456C"/>
                  </a:solidFill>
                  <a:latin typeface="+mn-lt"/>
                  <a:ea typeface="+mn-ea"/>
                </a:rPr>
                <a:t>Käufergruppe</a:t>
              </a:r>
              <a:r>
                <a:rPr lang="de-DE" altLang="de-DE" sz="1400" dirty="0">
                  <a:solidFill>
                    <a:srgbClr val="1B456C"/>
                  </a:solidFill>
                  <a:latin typeface="+mn-lt"/>
                  <a:ea typeface="+mn-ea"/>
                </a:rPr>
                <a:t>:</a:t>
              </a:r>
            </a:p>
            <a:p>
              <a:pPr eaLnBrk="1" hangingPunct="1"/>
              <a:r>
                <a:rPr lang="de-DE" altLang="de-DE" sz="1400" dirty="0">
                  <a:solidFill>
                    <a:srgbClr val="1B456C"/>
                  </a:solidFill>
                  <a:latin typeface="+mn-lt"/>
                  <a:ea typeface="+mn-ea"/>
                </a:rPr>
                <a:t>Beschaffer, die sich zu einem finanzielle Beitrag in der PCP- oder PPI-Maßnahme verpflichten. Min. 2 öffentliche Auftraggeber aus zwei verschiedenen Mitgliedstaaten oder assoziierten Ländern.</a:t>
              </a:r>
            </a:p>
          </p:txBody>
        </p:sp>
      </p:grpSp>
      <p:grpSp>
        <p:nvGrpSpPr>
          <p:cNvPr id="10" name="Gruppieren 9"/>
          <p:cNvGrpSpPr>
            <a:grpSpLocks/>
          </p:cNvGrpSpPr>
          <p:nvPr/>
        </p:nvGrpSpPr>
        <p:grpSpPr bwMode="auto">
          <a:xfrm>
            <a:off x="2022216" y="4559350"/>
            <a:ext cx="8148637" cy="1441450"/>
            <a:chOff x="512538" y="4184978"/>
            <a:chExt cx="8148920" cy="1442993"/>
          </a:xfrm>
        </p:grpSpPr>
        <p:sp>
          <p:nvSpPr>
            <p:cNvPr id="11" name="Abgerundetes Rechteck 10"/>
            <p:cNvSpPr/>
            <p:nvPr/>
          </p:nvSpPr>
          <p:spPr>
            <a:xfrm>
              <a:off x="512538" y="4184978"/>
              <a:ext cx="8148920" cy="1442993"/>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wrap="none" tIns="0"/>
            <a:lstStyle/>
            <a:p>
              <a:pPr algn="r">
                <a:defRPr/>
              </a:pPr>
              <a:r>
                <a:rPr lang="de-DE" b="1" u="sng" dirty="0">
                  <a:solidFill>
                    <a:srgbClr val="0000FF"/>
                  </a:solidFill>
                  <a:cs typeface="Arial" panose="020B0604020202020204" pitchFamily="34" charset="0"/>
                </a:rPr>
                <a:t>Auftragnehmer</a:t>
              </a:r>
            </a:p>
          </p:txBody>
        </p:sp>
        <p:sp>
          <p:nvSpPr>
            <p:cNvPr id="12" name="Rechteck 11"/>
            <p:cNvSpPr>
              <a:spLocks noChangeArrowheads="1"/>
            </p:cNvSpPr>
            <p:nvPr/>
          </p:nvSpPr>
          <p:spPr bwMode="auto">
            <a:xfrm>
              <a:off x="663536" y="4390877"/>
              <a:ext cx="7885466" cy="95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r>
                <a:rPr lang="de-DE" altLang="de-DE" sz="1400" u="sng" dirty="0">
                  <a:solidFill>
                    <a:srgbClr val="1B456C"/>
                  </a:solidFill>
                  <a:latin typeface="+mn-lt"/>
                  <a:ea typeface="+mn-ea"/>
                </a:rPr>
                <a:t>Unterauftragsnehmer</a:t>
              </a:r>
              <a:r>
                <a:rPr lang="de-DE" altLang="de-DE" sz="1400" dirty="0">
                  <a:solidFill>
                    <a:srgbClr val="1B456C"/>
                  </a:solidFill>
                  <a:latin typeface="+mn-lt"/>
                  <a:ea typeface="+mn-ea"/>
                </a:rPr>
                <a:t>: </a:t>
              </a:r>
            </a:p>
            <a:p>
              <a:pPr eaLnBrk="1" hangingPunct="1"/>
              <a:r>
                <a:rPr lang="de-DE" altLang="de-DE" sz="1400" dirty="0">
                  <a:solidFill>
                    <a:srgbClr val="1B456C"/>
                  </a:solidFill>
                  <a:latin typeface="+mn-lt"/>
                  <a:ea typeface="+mn-ea"/>
                </a:rPr>
                <a:t>F&amp;E-Dienstleister und Anbieter von innovativen Lösungen werden von der Käufergruppe als Auftragnehmer über eine PCP- oder PPI-Ausschreibung ausgewählt und beauftragt. </a:t>
              </a:r>
            </a:p>
          </p:txBody>
        </p:sp>
      </p:grpSp>
      <p:sp>
        <p:nvSpPr>
          <p:cNvPr id="13" name="Pfeil nach unten 12"/>
          <p:cNvSpPr/>
          <p:nvPr/>
        </p:nvSpPr>
        <p:spPr>
          <a:xfrm>
            <a:off x="5447928" y="3933056"/>
            <a:ext cx="1065212" cy="970118"/>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pic>
        <p:nvPicPr>
          <p:cNvPr id="14" name="Google Shape;547;p31">
            <a:extLst>
              <a:ext uri="{FF2B5EF4-FFF2-40B4-BE49-F238E27FC236}">
                <a16:creationId xmlns:a16="http://schemas.microsoft.com/office/drawing/2014/main" id="{2AF6EB7F-55FA-4833-8B75-09EB0C7CCAE5}"/>
              </a:ext>
            </a:extLst>
          </p:cNvPr>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15" name="Google Shape;515;p29">
            <a:extLst>
              <a:ext uri="{FF2B5EF4-FFF2-40B4-BE49-F238E27FC236}">
                <a16:creationId xmlns:a16="http://schemas.microsoft.com/office/drawing/2014/main" id="{14FE58A8-1184-4F4E-8509-339DB191D640}"/>
              </a:ext>
            </a:extLst>
          </p:cNvPr>
          <p:cNvSpPr txBox="1"/>
          <p:nvPr/>
        </p:nvSpPr>
        <p:spPr>
          <a:xfrm>
            <a:off x="600497" y="632982"/>
            <a:ext cx="9014203" cy="108337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de-DE" sz="4000" b="1" i="0" u="none" strike="noStrike" cap="none" dirty="0">
                <a:solidFill>
                  <a:schemeClr val="accent2"/>
                </a:solidFill>
                <a:ea typeface="Verdana"/>
                <a:cs typeface="Verdana"/>
                <a:sym typeface="Verdana"/>
              </a:rPr>
              <a:t>R</a:t>
            </a:r>
            <a:r>
              <a:rPr lang="de-DE" sz="4000" b="1" i="0" u="none" strike="noStrike" cap="none" dirty="0">
                <a:solidFill>
                  <a:srgbClr val="1B456C"/>
                </a:solidFill>
                <a:ea typeface="Verdana"/>
                <a:cs typeface="Verdana"/>
                <a:sym typeface="Verdana"/>
              </a:rPr>
              <a:t>ollenverständnis der EU-Kommission</a:t>
            </a:r>
          </a:p>
        </p:txBody>
      </p:sp>
    </p:spTree>
    <p:extLst>
      <p:ext uri="{BB962C8B-B14F-4D97-AF65-F5344CB8AC3E}">
        <p14:creationId xmlns:p14="http://schemas.microsoft.com/office/powerpoint/2010/main" val="70961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20"/>
          <p:cNvSpPr/>
          <p:nvPr/>
        </p:nvSpPr>
        <p:spPr>
          <a:xfrm>
            <a:off x="5991225" y="3929114"/>
            <a:ext cx="4467225" cy="2763890"/>
          </a:xfrm>
          <a:prstGeom prst="rect">
            <a:avLst/>
          </a:prstGeom>
          <a:solidFill>
            <a:srgbClr val="BDD7EB"/>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err="1">
                <a:solidFill>
                  <a:srgbClr val="1B456C"/>
                </a:solidFill>
                <a:latin typeface="Verdana"/>
                <a:ea typeface="Verdana"/>
                <a:cs typeface="Verdana"/>
                <a:sym typeface="Verdana"/>
              </a:rPr>
              <a:t>Vorteile</a:t>
            </a:r>
            <a:r>
              <a:rPr lang="en-US" sz="2000" b="1" i="0" u="none" strike="noStrike" cap="none" dirty="0">
                <a:solidFill>
                  <a:srgbClr val="1B456C"/>
                </a:solidFill>
                <a:latin typeface="Verdana"/>
                <a:ea typeface="Verdana"/>
                <a:cs typeface="Verdana"/>
                <a:sym typeface="Verdana"/>
              </a:rPr>
              <a:t> für </a:t>
            </a:r>
            <a:r>
              <a:rPr lang="en-US" sz="2000" b="1" i="0" u="none" strike="noStrike" cap="none" dirty="0" err="1">
                <a:solidFill>
                  <a:srgbClr val="1B456C"/>
                </a:solidFill>
                <a:latin typeface="Verdana"/>
                <a:ea typeface="Verdana"/>
                <a:cs typeface="Verdana"/>
                <a:sym typeface="Verdana"/>
              </a:rPr>
              <a:t>Anbieter</a:t>
            </a:r>
            <a:endParaRPr sz="2000" b="1" i="0" u="none" strike="noStrike" cap="none" dirty="0">
              <a:solidFill>
                <a:srgbClr val="1B456C"/>
              </a:solidFill>
              <a:latin typeface="Verdana"/>
              <a:ea typeface="Verdana"/>
              <a:cs typeface="Verdana"/>
              <a:sym typeface="Verdana"/>
            </a:endParaRPr>
          </a:p>
        </p:txBody>
      </p:sp>
      <p:sp>
        <p:nvSpPr>
          <p:cNvPr id="404" name="Google Shape;404;p20"/>
          <p:cNvSpPr/>
          <p:nvPr/>
        </p:nvSpPr>
        <p:spPr>
          <a:xfrm>
            <a:off x="1280168" y="1995539"/>
            <a:ext cx="9174178" cy="1766835"/>
          </a:xfrm>
          <a:prstGeom prst="rect">
            <a:avLst/>
          </a:prstGeom>
          <a:solidFill>
            <a:srgbClr val="BDD7EB"/>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Vorteile für Steuerzahler</a:t>
            </a:r>
            <a:endParaRPr sz="2000" b="1" i="0" u="none" strike="noStrike" cap="none">
              <a:solidFill>
                <a:srgbClr val="1B456C"/>
              </a:solidFill>
              <a:latin typeface="Verdana"/>
              <a:ea typeface="Verdana"/>
              <a:cs typeface="Verdana"/>
              <a:sym typeface="Verdana"/>
            </a:endParaRPr>
          </a:p>
        </p:txBody>
      </p:sp>
      <p:pic>
        <p:nvPicPr>
          <p:cNvPr id="405" name="Google Shape;405;p20"/>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06" name="Google Shape;406;p20"/>
          <p:cNvSpPr/>
          <p:nvPr/>
        </p:nvSpPr>
        <p:spPr>
          <a:xfrm>
            <a:off x="1280168" y="871590"/>
            <a:ext cx="9174178" cy="926378"/>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Verdana"/>
                <a:ea typeface="Verdana"/>
                <a:cs typeface="Verdana"/>
                <a:sym typeface="Verdana"/>
              </a:rPr>
              <a:t>Eine Win-Win-Situation für alle!</a:t>
            </a:r>
            <a:endParaRPr sz="2800" b="0" i="0" u="none" strike="noStrike" cap="none">
              <a:solidFill>
                <a:schemeClr val="lt1"/>
              </a:solidFill>
              <a:latin typeface="Verdana"/>
              <a:ea typeface="Verdana"/>
              <a:cs typeface="Verdana"/>
              <a:sym typeface="Verdana"/>
            </a:endParaRPr>
          </a:p>
        </p:txBody>
      </p:sp>
      <p:sp>
        <p:nvSpPr>
          <p:cNvPr id="407" name="Google Shape;407;p20"/>
          <p:cNvSpPr txBox="1"/>
          <p:nvPr/>
        </p:nvSpPr>
        <p:spPr>
          <a:xfrm>
            <a:off x="6197817" y="4503073"/>
            <a:ext cx="3973756" cy="2185214"/>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1B456C"/>
              </a:buClr>
              <a:buSzPts val="1400"/>
              <a:buFont typeface="Arial"/>
              <a:buChar char="•"/>
            </a:pPr>
            <a:r>
              <a:rPr lang="en-US" sz="1400" b="0" i="0" u="none" strike="noStrike" cap="none" dirty="0" err="1">
                <a:solidFill>
                  <a:srgbClr val="1B456C"/>
                </a:solidFill>
                <a:latin typeface="Verdana"/>
                <a:ea typeface="Verdana"/>
                <a:cs typeface="Verdana"/>
                <a:sym typeface="Verdana"/>
              </a:rPr>
              <a:t>Möglichkeiten</a:t>
            </a:r>
            <a:r>
              <a:rPr lang="en-US" sz="1400" b="0" i="0" u="none" strike="noStrike" cap="none" dirty="0">
                <a:solidFill>
                  <a:srgbClr val="1B456C"/>
                </a:solidFill>
                <a:latin typeface="Verdana"/>
                <a:ea typeface="Verdana"/>
                <a:cs typeface="Verdana"/>
                <a:sym typeface="Verdana"/>
              </a:rPr>
              <a:t>, </a:t>
            </a:r>
            <a:r>
              <a:rPr lang="en-US" sz="1400" b="1" i="0" u="none" strike="noStrike" cap="none" dirty="0">
                <a:solidFill>
                  <a:srgbClr val="D9325D"/>
                </a:solidFill>
                <a:latin typeface="Verdana"/>
                <a:ea typeface="Verdana"/>
                <a:cs typeface="Verdana"/>
                <a:sym typeface="Verdana"/>
              </a:rPr>
              <a:t>die </a:t>
            </a:r>
            <a:r>
              <a:rPr lang="en-US" sz="1400" b="1" i="0" u="none" strike="noStrike" cap="none" dirty="0" err="1">
                <a:solidFill>
                  <a:srgbClr val="D9325D"/>
                </a:solidFill>
                <a:latin typeface="Verdana"/>
                <a:ea typeface="Verdana"/>
                <a:cs typeface="Verdana"/>
                <a:sym typeface="Verdana"/>
              </a:rPr>
              <a:t>Führung</a:t>
            </a:r>
            <a:r>
              <a:rPr lang="en-US" sz="1400" b="1" i="0" u="none" strike="noStrike" cap="none" dirty="0">
                <a:solidFill>
                  <a:srgbClr val="D9325D"/>
                </a:solidFill>
                <a:latin typeface="Verdana"/>
                <a:ea typeface="Verdana"/>
                <a:cs typeface="Verdana"/>
                <a:sym typeface="Verdana"/>
              </a:rPr>
              <a:t> in </a:t>
            </a:r>
            <a:r>
              <a:rPr lang="en-US" sz="1400" b="1" i="0" u="none" strike="noStrike" cap="none" dirty="0" err="1">
                <a:solidFill>
                  <a:srgbClr val="D9325D"/>
                </a:solidFill>
                <a:latin typeface="Verdana"/>
                <a:ea typeface="Verdana"/>
                <a:cs typeface="Verdana"/>
                <a:sym typeface="Verdana"/>
              </a:rPr>
              <a:t>einem</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Sektor</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zu</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übernehmen</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oder</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neue</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Märkte</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zu</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erschließen</a:t>
            </a:r>
            <a:r>
              <a:rPr lang="en-US" sz="1400" b="1" i="0" u="none" strike="noStrike" cap="none" dirty="0">
                <a:solidFill>
                  <a:srgbClr val="D9325D"/>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D9325D"/>
              </a:buClr>
              <a:buSzPts val="1400"/>
              <a:buFont typeface="Arial"/>
              <a:buChar char="•"/>
            </a:pPr>
            <a:r>
              <a:rPr lang="en-US" sz="1400" b="1" i="0" u="none" strike="noStrike" cap="none" dirty="0" err="1">
                <a:solidFill>
                  <a:srgbClr val="D9325D"/>
                </a:solidFill>
                <a:latin typeface="Verdana"/>
                <a:ea typeface="Verdana"/>
                <a:cs typeface="Verdana"/>
                <a:sym typeface="Verdana"/>
              </a:rPr>
              <a:t>Beibehaltung</a:t>
            </a:r>
            <a:r>
              <a:rPr lang="en-US" sz="1400" b="1" i="0" u="none" strike="noStrike" cap="none" dirty="0">
                <a:solidFill>
                  <a:srgbClr val="D9325D"/>
                </a:solidFill>
                <a:latin typeface="Verdana"/>
                <a:ea typeface="Verdana"/>
                <a:cs typeface="Verdana"/>
                <a:sym typeface="Verdana"/>
              </a:rPr>
              <a:t> der </a:t>
            </a:r>
            <a:r>
              <a:rPr lang="en-US" sz="1400" b="1" i="0" u="none" strike="noStrike" cap="none" dirty="0" err="1">
                <a:solidFill>
                  <a:srgbClr val="D9325D"/>
                </a:solidFill>
                <a:latin typeface="Verdana"/>
                <a:ea typeface="Verdana"/>
                <a:cs typeface="Verdana"/>
                <a:sym typeface="Verdana"/>
              </a:rPr>
              <a:t>Rechte</a:t>
            </a:r>
            <a:r>
              <a:rPr lang="en-US" sz="1400" b="1" i="0" u="none" strike="noStrike" cap="none" dirty="0">
                <a:solidFill>
                  <a:srgbClr val="D9325D"/>
                </a:solidFill>
                <a:latin typeface="Verdana"/>
                <a:ea typeface="Verdana"/>
                <a:cs typeface="Verdana"/>
                <a:sym typeface="Verdana"/>
              </a:rPr>
              <a:t> am </a:t>
            </a:r>
            <a:r>
              <a:rPr lang="en-US" sz="1400" b="1" i="0" u="none" strike="noStrike" cap="none" dirty="0" err="1">
                <a:solidFill>
                  <a:srgbClr val="D9325D"/>
                </a:solidFill>
                <a:latin typeface="Verdana"/>
                <a:ea typeface="Verdana"/>
                <a:cs typeface="Verdana"/>
                <a:sym typeface="Verdana"/>
              </a:rPr>
              <a:t>geistigen</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Eigentum</a:t>
            </a:r>
            <a:r>
              <a:rPr lang="en-US" sz="1400" b="1" i="0" u="none" strike="noStrike" cap="none" dirty="0">
                <a:solidFill>
                  <a:srgbClr val="D9325D"/>
                </a:solidFill>
                <a:latin typeface="Verdana"/>
                <a:ea typeface="Verdana"/>
                <a:cs typeface="Verdana"/>
                <a:sym typeface="Verdana"/>
              </a:rPr>
              <a:t>;</a:t>
            </a:r>
            <a:endParaRPr sz="1400" b="0" i="0" u="none" strike="noStrike" cap="none" dirty="0">
              <a:solidFill>
                <a:srgbClr val="D9325D"/>
              </a:solidFill>
              <a:latin typeface="Verdana"/>
              <a:ea typeface="Verdana"/>
              <a:cs typeface="Verdana"/>
              <a:sym typeface="Verdana"/>
            </a:endParaRPr>
          </a:p>
          <a:p>
            <a:pPr marL="171450" marR="0" lvl="0" indent="-171450" algn="l" rtl="0">
              <a:lnSpc>
                <a:spcPct val="100000"/>
              </a:lnSpc>
              <a:spcBef>
                <a:spcPts val="1200"/>
              </a:spcBef>
              <a:spcAft>
                <a:spcPts val="0"/>
              </a:spcAft>
              <a:buClr>
                <a:srgbClr val="1B456C"/>
              </a:buClr>
              <a:buSzPts val="1400"/>
              <a:buFont typeface="Arial"/>
              <a:buChar char="•"/>
            </a:pPr>
            <a:r>
              <a:rPr lang="en-US" sz="1400" b="0" i="0" u="none" strike="noStrike" cap="none" dirty="0">
                <a:solidFill>
                  <a:srgbClr val="1B456C"/>
                </a:solidFill>
                <a:latin typeface="Verdana"/>
                <a:ea typeface="Verdana"/>
                <a:cs typeface="Verdana"/>
                <a:sym typeface="Verdana"/>
              </a:rPr>
              <a:t>Tests </a:t>
            </a:r>
            <a:r>
              <a:rPr lang="en-US" sz="1400" b="0" i="0" u="none" strike="noStrike" cap="none" dirty="0" err="1">
                <a:solidFill>
                  <a:srgbClr val="1B456C"/>
                </a:solidFill>
                <a:latin typeface="Verdana"/>
                <a:ea typeface="Verdana"/>
                <a:cs typeface="Verdana"/>
                <a:sym typeface="Verdana"/>
              </a:rPr>
              <a:t>unter</a:t>
            </a:r>
            <a:r>
              <a:rPr lang="en-US" sz="1400" b="0" i="0" u="none" strike="noStrike" cap="none" dirty="0">
                <a:solidFill>
                  <a:srgbClr val="1B456C"/>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realen</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Bedingungen</a:t>
            </a:r>
            <a:r>
              <a:rPr lang="en-US" sz="1400" b="1" i="0" u="none" strike="noStrike" cap="none" dirty="0">
                <a:solidFill>
                  <a:srgbClr val="D9325D"/>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D9325D"/>
              </a:buClr>
              <a:buSzPts val="1400"/>
              <a:buFont typeface="Arial"/>
              <a:buChar char="•"/>
            </a:pPr>
            <a:r>
              <a:rPr lang="en-US" sz="1400" b="1" i="0" u="none" strike="noStrike" cap="none" dirty="0" err="1">
                <a:solidFill>
                  <a:srgbClr val="D9325D"/>
                </a:solidFill>
                <a:latin typeface="Verdana"/>
                <a:ea typeface="Verdana"/>
                <a:cs typeface="Verdana"/>
                <a:sym typeface="Verdana"/>
              </a:rPr>
              <a:t>Verkürzung</a:t>
            </a:r>
            <a:r>
              <a:rPr lang="en-US" sz="1400" b="1" i="0" u="none" strike="noStrike" cap="none" dirty="0">
                <a:solidFill>
                  <a:srgbClr val="D9325D"/>
                </a:solidFill>
                <a:latin typeface="Verdana"/>
                <a:ea typeface="Verdana"/>
                <a:cs typeface="Verdana"/>
                <a:sym typeface="Verdana"/>
              </a:rPr>
              <a:t> der </a:t>
            </a:r>
            <a:r>
              <a:rPr lang="en-US" sz="1400" b="1" i="0" u="none" strike="noStrike" cap="none" dirty="0" err="1">
                <a:solidFill>
                  <a:srgbClr val="D9325D"/>
                </a:solidFill>
                <a:latin typeface="Verdana"/>
                <a:ea typeface="Verdana"/>
                <a:cs typeface="Verdana"/>
                <a:sym typeface="Verdana"/>
              </a:rPr>
              <a:t>Markteinführungszeit</a:t>
            </a:r>
            <a:r>
              <a:rPr lang="en-US" sz="1400" b="1" i="0" u="none" strike="noStrike" cap="none" dirty="0">
                <a:solidFill>
                  <a:srgbClr val="D9325D"/>
                </a:solidFill>
                <a:latin typeface="Verdana"/>
                <a:ea typeface="Verdana"/>
                <a:cs typeface="Verdana"/>
                <a:sym typeface="Verdana"/>
              </a:rPr>
              <a:t> </a:t>
            </a:r>
            <a:r>
              <a:rPr lang="en-US" sz="1400" b="0" i="0" u="none" strike="noStrike" cap="none" dirty="0">
                <a:solidFill>
                  <a:srgbClr val="1B456C"/>
                </a:solidFill>
                <a:latin typeface="Verdana"/>
                <a:ea typeface="Verdana"/>
                <a:cs typeface="Verdana"/>
                <a:sym typeface="Verdana"/>
              </a:rPr>
              <a:t>für innovative </a:t>
            </a:r>
            <a:r>
              <a:rPr lang="en-US" sz="1400" b="0" i="0" u="none" strike="noStrike" cap="none" dirty="0" err="1">
                <a:solidFill>
                  <a:srgbClr val="1B456C"/>
                </a:solidFill>
                <a:latin typeface="Verdana"/>
                <a:ea typeface="Verdana"/>
                <a:cs typeface="Verdana"/>
                <a:sym typeface="Verdana"/>
              </a:rPr>
              <a:t>Produkte</a:t>
            </a:r>
            <a:r>
              <a:rPr lang="en-US" sz="1400" b="0" i="0" u="none" strike="noStrike" cap="none" dirty="0">
                <a:solidFill>
                  <a:srgbClr val="1B456C"/>
                </a:solidFill>
                <a:latin typeface="Verdana"/>
                <a:ea typeface="Verdana"/>
                <a:cs typeface="Verdana"/>
                <a:sym typeface="Verdana"/>
              </a:rPr>
              <a:t>/</a:t>
            </a:r>
            <a:r>
              <a:rPr lang="en-US" sz="1400" b="0" i="0" u="none" strike="noStrike" cap="none" dirty="0" err="1">
                <a:solidFill>
                  <a:srgbClr val="1B456C"/>
                </a:solidFill>
                <a:latin typeface="Verdana"/>
                <a:ea typeface="Verdana"/>
                <a:cs typeface="Verdana"/>
                <a:sym typeface="Verdana"/>
              </a:rPr>
              <a:t>Dienstleistungen</a:t>
            </a:r>
            <a:r>
              <a:rPr lang="en-US" sz="1400" b="0" i="0" u="none" strike="noStrike" cap="none" dirty="0">
                <a:solidFill>
                  <a:srgbClr val="1B456C"/>
                </a:solidFill>
                <a:latin typeface="Verdana"/>
                <a:ea typeface="Verdana"/>
                <a:cs typeface="Verdana"/>
                <a:sym typeface="Verdana"/>
              </a:rPr>
              <a:t>.</a:t>
            </a:r>
            <a:endParaRPr sz="900" b="0" i="0" u="none" strike="noStrike" cap="none" dirty="0">
              <a:solidFill>
                <a:srgbClr val="1B456C"/>
              </a:solidFill>
              <a:latin typeface="Verdana"/>
              <a:ea typeface="Verdana"/>
              <a:cs typeface="Verdana"/>
              <a:sym typeface="Verdana"/>
            </a:endParaRPr>
          </a:p>
        </p:txBody>
      </p:sp>
      <p:sp>
        <p:nvSpPr>
          <p:cNvPr id="408" name="Google Shape;408;p20"/>
          <p:cNvSpPr txBox="1"/>
          <p:nvPr/>
        </p:nvSpPr>
        <p:spPr>
          <a:xfrm>
            <a:off x="1598388" y="2567029"/>
            <a:ext cx="4301371" cy="984885"/>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Aft>
                <a:spcPts val="0"/>
              </a:spcAft>
              <a:buClr>
                <a:srgbClr val="1B456C"/>
              </a:buClr>
              <a:buSzPts val="1600"/>
              <a:buFont typeface="Arial"/>
              <a:buChar char="•"/>
            </a:pPr>
            <a:r>
              <a:rPr lang="en-US" sz="1600" b="1" i="0" u="none" strike="noStrike" cap="none" dirty="0" err="1">
                <a:solidFill>
                  <a:srgbClr val="1B456C"/>
                </a:solidFill>
                <a:latin typeface="Verdana"/>
                <a:ea typeface="Verdana"/>
                <a:cs typeface="Verdana"/>
                <a:sym typeface="Verdana"/>
              </a:rPr>
              <a:t>Zugang</a:t>
            </a:r>
            <a:r>
              <a:rPr lang="en-US" sz="1600" b="1" i="0" u="none" strike="noStrike" cap="none" dirty="0">
                <a:solidFill>
                  <a:srgbClr val="1B456C"/>
                </a:solidFill>
                <a:latin typeface="Verdana"/>
                <a:ea typeface="Verdana"/>
                <a:cs typeface="Verdana"/>
                <a:sym typeface="Verdana"/>
              </a:rPr>
              <a:t> </a:t>
            </a:r>
            <a:r>
              <a:rPr lang="en-US" sz="1600" b="1" i="0" u="none" strike="noStrike" cap="none" dirty="0" err="1">
                <a:solidFill>
                  <a:srgbClr val="1B456C"/>
                </a:solidFill>
                <a:latin typeface="Verdana"/>
                <a:ea typeface="Verdana"/>
                <a:cs typeface="Verdana"/>
                <a:sym typeface="Verdana"/>
              </a:rPr>
              <a:t>zu</a:t>
            </a:r>
            <a:r>
              <a:rPr lang="en-US" sz="1600" b="1" i="0" u="none" strike="noStrike" cap="none" dirty="0">
                <a:solidFill>
                  <a:srgbClr val="1B456C"/>
                </a:solidFill>
                <a:latin typeface="Verdana"/>
                <a:ea typeface="Verdana"/>
                <a:cs typeface="Verdana"/>
                <a:sym typeface="Verdana"/>
              </a:rPr>
              <a:t> </a:t>
            </a:r>
            <a:r>
              <a:rPr lang="en-US" sz="1600" b="1" i="0" u="none" strike="noStrike" cap="none" dirty="0" err="1">
                <a:solidFill>
                  <a:srgbClr val="D9325D"/>
                </a:solidFill>
                <a:latin typeface="Verdana"/>
                <a:ea typeface="Verdana"/>
                <a:cs typeface="Verdana"/>
                <a:sym typeface="Verdana"/>
              </a:rPr>
              <a:t>besseren</a:t>
            </a:r>
            <a:r>
              <a:rPr lang="en-US" sz="1600" b="1" i="0" u="none" strike="noStrike" cap="none" dirty="0">
                <a:solidFill>
                  <a:srgbClr val="D9325D"/>
                </a:solidFill>
                <a:latin typeface="Verdana"/>
                <a:ea typeface="Verdana"/>
                <a:cs typeface="Verdana"/>
                <a:sym typeface="Verdana"/>
              </a:rPr>
              <a:t> </a:t>
            </a:r>
            <a:r>
              <a:rPr lang="en-US" sz="1600" b="1" i="0" u="none" strike="noStrike" cap="none" dirty="0" err="1">
                <a:solidFill>
                  <a:srgbClr val="D9325D"/>
                </a:solidFill>
                <a:latin typeface="Verdana"/>
                <a:ea typeface="Verdana"/>
                <a:cs typeface="Verdana"/>
                <a:sym typeface="Verdana"/>
              </a:rPr>
              <a:t>öffentlichen</a:t>
            </a:r>
            <a:r>
              <a:rPr lang="en-US" sz="1600" b="1" i="0" u="none" strike="noStrike" cap="none" dirty="0">
                <a:solidFill>
                  <a:srgbClr val="D9325D"/>
                </a:solidFill>
                <a:latin typeface="Verdana"/>
                <a:ea typeface="Verdana"/>
                <a:cs typeface="Verdana"/>
                <a:sym typeface="Verdana"/>
              </a:rPr>
              <a:t> </a:t>
            </a:r>
            <a:r>
              <a:rPr lang="en-US" sz="1600" b="1" i="0" u="none" strike="noStrike" cap="none" dirty="0" err="1">
                <a:solidFill>
                  <a:srgbClr val="D9325D"/>
                </a:solidFill>
                <a:latin typeface="Verdana"/>
                <a:ea typeface="Verdana"/>
                <a:cs typeface="Verdana"/>
                <a:sym typeface="Verdana"/>
              </a:rPr>
              <a:t>Dienstleistungen</a:t>
            </a:r>
            <a:r>
              <a:rPr lang="en-US" sz="1600" b="1"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Aft>
                <a:spcPts val="0"/>
              </a:spcAft>
              <a:buClr>
                <a:srgbClr val="1B456C"/>
              </a:buClr>
              <a:buSzPts val="1600"/>
              <a:buFont typeface="Arial"/>
              <a:buChar char="•"/>
            </a:pPr>
            <a:r>
              <a:rPr lang="en-US" sz="1600" b="1" i="0" u="none" strike="noStrike" cap="none" dirty="0">
                <a:solidFill>
                  <a:srgbClr val="1B456C"/>
                </a:solidFill>
                <a:latin typeface="Verdana"/>
                <a:ea typeface="Verdana"/>
                <a:cs typeface="Verdana"/>
                <a:sym typeface="Verdana"/>
              </a:rPr>
              <a:t>Eine </a:t>
            </a:r>
            <a:r>
              <a:rPr lang="en-US" sz="1600" b="1" i="0" u="none" strike="noStrike" cap="none" dirty="0" err="1">
                <a:solidFill>
                  <a:srgbClr val="1B456C"/>
                </a:solidFill>
                <a:latin typeface="Verdana"/>
                <a:ea typeface="Verdana"/>
                <a:cs typeface="Verdana"/>
                <a:sym typeface="Verdana"/>
              </a:rPr>
              <a:t>innovativere</a:t>
            </a:r>
            <a:r>
              <a:rPr lang="en-US" sz="1600" b="1" i="0" u="none" strike="noStrike" cap="none" dirty="0">
                <a:solidFill>
                  <a:srgbClr val="1B456C"/>
                </a:solidFill>
                <a:latin typeface="Verdana"/>
                <a:ea typeface="Verdana"/>
                <a:cs typeface="Verdana"/>
                <a:sym typeface="Verdana"/>
              </a:rPr>
              <a:t> und </a:t>
            </a:r>
            <a:r>
              <a:rPr lang="en-US" sz="1600" b="1" i="0" u="none" strike="noStrike" cap="none" dirty="0" err="1">
                <a:solidFill>
                  <a:srgbClr val="D9325D"/>
                </a:solidFill>
                <a:latin typeface="Verdana"/>
                <a:ea typeface="Verdana"/>
                <a:cs typeface="Verdana"/>
                <a:sym typeface="Verdana"/>
              </a:rPr>
              <a:t>wettbewerbsfähigere</a:t>
            </a:r>
            <a:r>
              <a:rPr lang="en-US" sz="1600" b="1" i="0" u="none" strike="noStrike" cap="none" dirty="0">
                <a:solidFill>
                  <a:srgbClr val="D9325D"/>
                </a:solidFill>
                <a:latin typeface="Verdana"/>
                <a:ea typeface="Verdana"/>
                <a:cs typeface="Verdana"/>
                <a:sym typeface="Verdana"/>
              </a:rPr>
              <a:t> Gesellschaft; </a:t>
            </a:r>
            <a:endParaRPr sz="1600" b="1" i="0" u="none" strike="noStrike" cap="none" dirty="0">
              <a:solidFill>
                <a:srgbClr val="1E6A5D"/>
              </a:solidFill>
              <a:latin typeface="Verdana"/>
              <a:ea typeface="Verdana"/>
              <a:cs typeface="Verdana"/>
              <a:sym typeface="Verdana"/>
            </a:endParaRPr>
          </a:p>
        </p:txBody>
      </p:sp>
      <p:sp>
        <p:nvSpPr>
          <p:cNvPr id="409" name="Google Shape;409;p20"/>
          <p:cNvSpPr txBox="1"/>
          <p:nvPr/>
        </p:nvSpPr>
        <p:spPr>
          <a:xfrm>
            <a:off x="6026366" y="2567029"/>
            <a:ext cx="4427980" cy="1292662"/>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1B456C"/>
              </a:buClr>
              <a:buSzPts val="1600"/>
              <a:buFont typeface="Arial"/>
              <a:buChar char="•"/>
            </a:pPr>
            <a:r>
              <a:rPr lang="en-US" sz="1600" b="1" i="0" u="none" strike="noStrike" cap="none" dirty="0" err="1">
                <a:solidFill>
                  <a:srgbClr val="1B456C"/>
                </a:solidFill>
                <a:latin typeface="Verdana"/>
                <a:ea typeface="Verdana"/>
                <a:cs typeface="Verdana"/>
                <a:sym typeface="Verdana"/>
              </a:rPr>
              <a:t>Attraktiv</a:t>
            </a:r>
            <a:r>
              <a:rPr lang="en-US" sz="1600" b="1" i="0" u="none" strike="noStrike" cap="none" dirty="0">
                <a:solidFill>
                  <a:srgbClr val="1B456C"/>
                </a:solidFill>
                <a:latin typeface="Verdana"/>
                <a:ea typeface="Verdana"/>
                <a:cs typeface="Verdana"/>
                <a:sym typeface="Verdana"/>
              </a:rPr>
              <a:t> für </a:t>
            </a:r>
            <a:r>
              <a:rPr lang="en-US" sz="1600" b="1" i="0" u="none" strike="noStrike" cap="none" dirty="0" err="1">
                <a:solidFill>
                  <a:srgbClr val="D9325D"/>
                </a:solidFill>
                <a:latin typeface="Verdana"/>
                <a:ea typeface="Verdana"/>
                <a:cs typeface="Verdana"/>
                <a:sym typeface="Verdana"/>
              </a:rPr>
              <a:t>ausländische</a:t>
            </a:r>
            <a:r>
              <a:rPr lang="en-US" sz="1600" b="1" i="0" u="none" strike="noStrike" cap="none" dirty="0">
                <a:solidFill>
                  <a:srgbClr val="D9325D"/>
                </a:solidFill>
                <a:latin typeface="Verdana"/>
                <a:ea typeface="Verdana"/>
                <a:cs typeface="Verdana"/>
                <a:sym typeface="Verdana"/>
              </a:rPr>
              <a:t> </a:t>
            </a:r>
            <a:r>
              <a:rPr lang="en-US" sz="1600" b="1" i="0" u="none" strike="noStrike" cap="none" dirty="0" err="1">
                <a:solidFill>
                  <a:srgbClr val="D9325D"/>
                </a:solidFill>
                <a:latin typeface="Verdana"/>
                <a:ea typeface="Verdana"/>
                <a:cs typeface="Verdana"/>
                <a:sym typeface="Verdana"/>
              </a:rPr>
              <a:t>Investitionen</a:t>
            </a:r>
            <a:r>
              <a:rPr lang="en-US" sz="1600" b="1"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1B456C"/>
              </a:buClr>
              <a:buSzPts val="1600"/>
              <a:buFont typeface="Arial"/>
              <a:buChar char="•"/>
            </a:pPr>
            <a:r>
              <a:rPr lang="en-US" sz="1600" b="1" i="0" u="none" strike="noStrike" cap="none" dirty="0" err="1">
                <a:solidFill>
                  <a:srgbClr val="1B456C"/>
                </a:solidFill>
                <a:latin typeface="Verdana"/>
                <a:ea typeface="Verdana"/>
                <a:cs typeface="Verdana"/>
                <a:sym typeface="Verdana"/>
              </a:rPr>
              <a:t>Erhöhte</a:t>
            </a:r>
            <a:r>
              <a:rPr lang="en-US" sz="1600" b="1" i="0" u="none" strike="noStrike" cap="none" dirty="0">
                <a:solidFill>
                  <a:srgbClr val="1B456C"/>
                </a:solidFill>
                <a:latin typeface="Verdana"/>
                <a:ea typeface="Verdana"/>
                <a:cs typeface="Verdana"/>
                <a:sym typeface="Verdana"/>
              </a:rPr>
              <a:t> </a:t>
            </a:r>
            <a:r>
              <a:rPr lang="en-US" sz="1600" b="1" i="0" u="none" strike="noStrike" cap="none" dirty="0" err="1">
                <a:solidFill>
                  <a:srgbClr val="1B456C"/>
                </a:solidFill>
                <a:latin typeface="Verdana"/>
                <a:ea typeface="Verdana"/>
                <a:cs typeface="Verdana"/>
                <a:sym typeface="Verdana"/>
              </a:rPr>
              <a:t>Beschäftigungsnachfrage</a:t>
            </a:r>
            <a:r>
              <a:rPr lang="en-US" sz="1600" b="1"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171450" marR="0" lvl="0" indent="-69850" algn="l" rtl="0">
              <a:lnSpc>
                <a:spcPct val="100000"/>
              </a:lnSpc>
              <a:spcBef>
                <a:spcPts val="1200"/>
              </a:spcBef>
              <a:spcAft>
                <a:spcPts val="0"/>
              </a:spcAft>
              <a:buClr>
                <a:schemeClr val="dk1"/>
              </a:buClr>
              <a:buSzPts val="1600"/>
              <a:buFont typeface="Arial"/>
              <a:buNone/>
            </a:pPr>
            <a:endParaRPr sz="1600" b="1" i="0" u="none" strike="noStrike" cap="none" dirty="0">
              <a:solidFill>
                <a:srgbClr val="1E6A5D"/>
              </a:solidFill>
              <a:latin typeface="Verdana"/>
              <a:ea typeface="Verdana"/>
              <a:cs typeface="Verdana"/>
              <a:sym typeface="Verdana"/>
            </a:endParaRPr>
          </a:p>
        </p:txBody>
      </p:sp>
      <p:sp>
        <p:nvSpPr>
          <p:cNvPr id="410" name="Google Shape;410;p20"/>
          <p:cNvSpPr/>
          <p:nvPr/>
        </p:nvSpPr>
        <p:spPr>
          <a:xfrm>
            <a:off x="1299217" y="3929114"/>
            <a:ext cx="4444357" cy="2763890"/>
          </a:xfrm>
          <a:prstGeom prst="rect">
            <a:avLst/>
          </a:prstGeom>
          <a:solidFill>
            <a:srgbClr val="BDD7EB"/>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Vorteile für Beschaffer</a:t>
            </a:r>
            <a:endParaRPr sz="2000" b="1" i="0" u="none" strike="noStrike" cap="none">
              <a:solidFill>
                <a:srgbClr val="1B456C"/>
              </a:solidFill>
              <a:latin typeface="Verdana"/>
              <a:ea typeface="Verdana"/>
              <a:cs typeface="Verdana"/>
              <a:sym typeface="Verdana"/>
            </a:endParaRPr>
          </a:p>
        </p:txBody>
      </p:sp>
      <p:sp>
        <p:nvSpPr>
          <p:cNvPr id="411" name="Google Shape;411;p20"/>
          <p:cNvSpPr txBox="1"/>
          <p:nvPr/>
        </p:nvSpPr>
        <p:spPr>
          <a:xfrm>
            <a:off x="1522190" y="4507790"/>
            <a:ext cx="3926110" cy="2185214"/>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D9325D"/>
              </a:buClr>
              <a:buSzPts val="1400"/>
              <a:buFont typeface="Arial"/>
              <a:buChar char="•"/>
            </a:pPr>
            <a:r>
              <a:rPr lang="en-US" sz="1400" b="1" i="0" u="none" strike="noStrike" cap="none" dirty="0" err="1">
                <a:solidFill>
                  <a:srgbClr val="D9325D"/>
                </a:solidFill>
                <a:latin typeface="Verdana"/>
                <a:ea typeface="Verdana"/>
                <a:cs typeface="Verdana"/>
                <a:sym typeface="Verdana"/>
              </a:rPr>
              <a:t>Lösungen</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ausgerichtet</a:t>
            </a:r>
            <a:r>
              <a:rPr lang="en-US" sz="1400" b="1" i="0" u="none" strike="noStrike" cap="none" dirty="0">
                <a:solidFill>
                  <a:srgbClr val="D9325D"/>
                </a:solidFill>
                <a:latin typeface="Verdana"/>
                <a:ea typeface="Verdana"/>
                <a:cs typeface="Verdana"/>
                <a:sym typeface="Verdana"/>
              </a:rPr>
              <a:t> auf die </a:t>
            </a:r>
            <a:r>
              <a:rPr lang="en-US" sz="1400" b="1" i="0" u="none" strike="noStrike" cap="none" dirty="0" err="1">
                <a:solidFill>
                  <a:srgbClr val="D9325D"/>
                </a:solidFill>
                <a:latin typeface="Verdana"/>
                <a:ea typeface="Verdana"/>
                <a:cs typeface="Verdana"/>
                <a:sym typeface="Verdana"/>
              </a:rPr>
              <a:t>Bedürfnisse</a:t>
            </a:r>
            <a:r>
              <a:rPr lang="en-US" sz="1400" b="1" i="0" u="none" strike="noStrike" cap="none" dirty="0">
                <a:solidFill>
                  <a:srgbClr val="D9325D"/>
                </a:solidFill>
                <a:latin typeface="Verdana"/>
                <a:ea typeface="Verdana"/>
                <a:cs typeface="Verdana"/>
                <a:sym typeface="Verdana"/>
              </a:rPr>
              <a:t> des </a:t>
            </a:r>
            <a:r>
              <a:rPr lang="en-US" sz="1400" b="1" i="0" u="none" strike="noStrike" cap="none" dirty="0" err="1">
                <a:solidFill>
                  <a:srgbClr val="D9325D"/>
                </a:solidFill>
                <a:latin typeface="Verdana"/>
                <a:ea typeface="Verdana"/>
                <a:cs typeface="Verdana"/>
                <a:sym typeface="Verdana"/>
              </a:rPr>
              <a:t>öffentlichen</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Sektors</a:t>
            </a:r>
            <a:endParaRPr lang="de-DE"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D9325D"/>
              </a:buClr>
              <a:buSzPts val="1400"/>
              <a:buFont typeface="Arial"/>
              <a:buChar char="•"/>
            </a:pPr>
            <a:r>
              <a:rPr lang="de-DE" sz="1400" b="1" i="0" u="none" strike="noStrike" cap="none" dirty="0">
                <a:solidFill>
                  <a:srgbClr val="D9325D"/>
                </a:solidFill>
                <a:latin typeface="Verdana"/>
                <a:ea typeface="Verdana"/>
                <a:cs typeface="Verdana"/>
                <a:sym typeface="Verdana"/>
              </a:rPr>
              <a:t>Verbesserung der Qualität der Dienstleistungen;</a:t>
            </a:r>
            <a:endParaRPr lang="de-DE"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1B456C"/>
              </a:buClr>
              <a:buSzPts val="1400"/>
              <a:buFont typeface="Arial"/>
              <a:buChar char="•"/>
            </a:pPr>
            <a:r>
              <a:rPr lang="en-US" sz="1400" b="0" i="0" u="none" strike="noStrike" cap="none" dirty="0" err="1">
                <a:solidFill>
                  <a:srgbClr val="1B456C"/>
                </a:solidFill>
                <a:latin typeface="Verdana"/>
                <a:ea typeface="Verdana"/>
                <a:cs typeface="Verdana"/>
                <a:sym typeface="Verdana"/>
              </a:rPr>
              <a:t>Kenntnis</a:t>
            </a:r>
            <a:r>
              <a:rPr lang="en-US" sz="1400" b="0" i="0" u="none" strike="noStrike" cap="none" dirty="0">
                <a:solidFill>
                  <a:srgbClr val="1B456C"/>
                </a:solidFill>
                <a:latin typeface="Verdana"/>
                <a:ea typeface="Verdana"/>
                <a:cs typeface="Verdana"/>
                <a:sym typeface="Verdana"/>
              </a:rPr>
              <a:t> der </a:t>
            </a:r>
            <a:r>
              <a:rPr lang="en-US" sz="1400" b="1" i="0" u="none" strike="noStrike" cap="none" dirty="0" err="1">
                <a:solidFill>
                  <a:srgbClr val="D9325D"/>
                </a:solidFill>
                <a:latin typeface="Verdana"/>
                <a:ea typeface="Verdana"/>
                <a:cs typeface="Verdana"/>
                <a:sym typeface="Verdana"/>
              </a:rPr>
              <a:t>Vor</a:t>
            </a:r>
            <a:r>
              <a:rPr lang="en-US" sz="1400" b="1" i="0" u="none" strike="noStrike" cap="none" dirty="0">
                <a:solidFill>
                  <a:srgbClr val="D9325D"/>
                </a:solidFill>
                <a:latin typeface="Verdana"/>
                <a:ea typeface="Verdana"/>
                <a:cs typeface="Verdana"/>
                <a:sym typeface="Verdana"/>
              </a:rPr>
              <a:t>- und </a:t>
            </a:r>
            <a:r>
              <a:rPr lang="en-US" sz="1400" b="1" i="0" u="none" strike="noStrike" cap="none" dirty="0" err="1">
                <a:solidFill>
                  <a:srgbClr val="D9325D"/>
                </a:solidFill>
                <a:latin typeface="Verdana"/>
                <a:ea typeface="Verdana"/>
                <a:cs typeface="Verdana"/>
                <a:sym typeface="Verdana"/>
              </a:rPr>
              <a:t>Nachteile</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alternativer</a:t>
            </a:r>
            <a:r>
              <a:rPr lang="en-US" sz="1400" b="1" i="0" u="none" strike="noStrike" cap="none" dirty="0">
                <a:solidFill>
                  <a:srgbClr val="D9325D"/>
                </a:solidFill>
                <a:latin typeface="Verdana"/>
                <a:ea typeface="Verdana"/>
                <a:cs typeface="Verdana"/>
                <a:sym typeface="Verdana"/>
              </a:rPr>
              <a:t> </a:t>
            </a:r>
            <a:r>
              <a:rPr lang="en-US" sz="1400" b="1" i="0" u="none" strike="noStrike" cap="none" dirty="0" err="1">
                <a:solidFill>
                  <a:srgbClr val="D9325D"/>
                </a:solidFill>
                <a:latin typeface="Verdana"/>
                <a:ea typeface="Verdana"/>
                <a:cs typeface="Verdana"/>
                <a:sym typeface="Verdana"/>
              </a:rPr>
              <a:t>Lösungen</a:t>
            </a:r>
            <a:r>
              <a:rPr lang="en-US" sz="1400" b="1" i="0" u="none" strike="noStrike" cap="none" dirty="0">
                <a:solidFill>
                  <a:srgbClr val="D9325D"/>
                </a:solidFill>
                <a:latin typeface="Verdana"/>
                <a:ea typeface="Verdana"/>
                <a:cs typeface="Verdana"/>
                <a:sym typeface="Verdana"/>
              </a:rPr>
              <a:t>;</a:t>
            </a:r>
            <a:endParaRPr sz="1400" b="0" i="0" u="none" strike="noStrike" cap="none" dirty="0">
              <a:solidFill>
                <a:srgbClr val="D9325D"/>
              </a:solidFill>
              <a:latin typeface="Verdana"/>
              <a:ea typeface="Verdana"/>
              <a:cs typeface="Verdana"/>
              <a:sym typeface="Verdana"/>
            </a:endParaRPr>
          </a:p>
          <a:p>
            <a:pPr marL="171450" marR="0" lvl="0" indent="-171450" algn="l" rtl="0">
              <a:lnSpc>
                <a:spcPct val="100000"/>
              </a:lnSpc>
              <a:spcBef>
                <a:spcPts val="1200"/>
              </a:spcBef>
              <a:spcAft>
                <a:spcPts val="0"/>
              </a:spcAft>
              <a:buClr>
                <a:srgbClr val="1B456C"/>
              </a:buClr>
              <a:buSzPts val="1400"/>
              <a:buFont typeface="Arial"/>
              <a:buChar char="•"/>
            </a:pPr>
            <a:r>
              <a:rPr lang="en-US" sz="1400" b="0" i="0" u="none" strike="noStrike" cap="none" dirty="0">
                <a:solidFill>
                  <a:srgbClr val="1B456C"/>
                </a:solidFill>
                <a:latin typeface="Verdana"/>
                <a:ea typeface="Verdana"/>
                <a:cs typeface="Verdana"/>
                <a:sym typeface="Verdana"/>
              </a:rPr>
              <a:t>Die </a:t>
            </a:r>
            <a:r>
              <a:rPr lang="en-US" sz="1400" b="0" i="0" u="none" strike="noStrike" cap="none" dirty="0" err="1">
                <a:solidFill>
                  <a:srgbClr val="1B456C"/>
                </a:solidFill>
                <a:latin typeface="Verdana"/>
                <a:ea typeface="Verdana"/>
                <a:cs typeface="Verdana"/>
                <a:sym typeface="Verdana"/>
              </a:rPr>
              <a:t>Beschaffer</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können</a:t>
            </a:r>
            <a:r>
              <a:rPr lang="en-US" sz="1400" b="0" i="0" u="none" strike="noStrike" cap="none" dirty="0">
                <a:solidFill>
                  <a:srgbClr val="1B456C"/>
                </a:solidFill>
                <a:latin typeface="Verdana"/>
                <a:ea typeface="Verdana"/>
                <a:cs typeface="Verdana"/>
                <a:sym typeface="Verdana"/>
              </a:rPr>
              <a:t> </a:t>
            </a:r>
            <a:r>
              <a:rPr lang="en-US" sz="1400" b="1" i="0" u="none" strike="noStrike" cap="none" dirty="0">
                <a:solidFill>
                  <a:srgbClr val="D9325D"/>
                </a:solidFill>
                <a:latin typeface="Verdana"/>
                <a:ea typeface="Verdana"/>
                <a:cs typeface="Verdana"/>
                <a:sym typeface="Verdana"/>
              </a:rPr>
              <a:t>die </a:t>
            </a:r>
            <a:r>
              <a:rPr lang="en-US" sz="1400" b="1" i="0" u="none" strike="noStrike" cap="none" dirty="0" err="1">
                <a:solidFill>
                  <a:srgbClr val="D9325D"/>
                </a:solidFill>
                <a:latin typeface="Verdana"/>
                <a:ea typeface="Verdana"/>
                <a:cs typeface="Verdana"/>
                <a:sym typeface="Verdana"/>
              </a:rPr>
              <a:t>beste</a:t>
            </a:r>
            <a:r>
              <a:rPr lang="en-US" sz="1400" b="1" i="0" u="none" strike="noStrike" cap="none" dirty="0">
                <a:solidFill>
                  <a:srgbClr val="D9325D"/>
                </a:solidFill>
                <a:latin typeface="Verdana"/>
                <a:ea typeface="Verdana"/>
                <a:cs typeface="Verdana"/>
                <a:sym typeface="Verdana"/>
              </a:rPr>
              <a:t> Option </a:t>
            </a:r>
            <a:r>
              <a:rPr lang="en-US" sz="1400" b="1" i="0" u="none" strike="noStrike" cap="none" dirty="0" err="1">
                <a:solidFill>
                  <a:srgbClr val="D9325D"/>
                </a:solidFill>
                <a:latin typeface="Verdana"/>
                <a:ea typeface="Verdana"/>
                <a:cs typeface="Verdana"/>
                <a:sym typeface="Verdana"/>
              </a:rPr>
              <a:t>auswählen</a:t>
            </a:r>
            <a:r>
              <a:rPr lang="en-US" sz="1400" b="1" i="0" u="none" strike="noStrike" cap="none" dirty="0">
                <a:solidFill>
                  <a:srgbClr val="D9325D"/>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pic>
        <p:nvPicPr>
          <p:cNvPr id="11" name="Google Shape;547;p31">
            <a:extLst>
              <a:ext uri="{FF2B5EF4-FFF2-40B4-BE49-F238E27FC236}">
                <a16:creationId xmlns:a16="http://schemas.microsoft.com/office/drawing/2014/main" id="{C001AD6B-DBDC-4D69-9EB0-CF20ACD7AAD1}"/>
              </a:ext>
            </a:extLst>
          </p:cNvPr>
          <p:cNvPicPr preferRelativeResize="0"/>
          <p:nvPr/>
        </p:nvPicPr>
        <p:blipFill rotWithShape="1">
          <a:blip r:embed="rId3">
            <a:alphaModFix/>
          </a:blip>
          <a:srcRect/>
          <a:stretch/>
        </p:blipFill>
        <p:spPr>
          <a:xfrm>
            <a:off x="9166056" y="438150"/>
            <a:ext cx="2853572" cy="345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455" y="2001827"/>
            <a:ext cx="10535134" cy="4223191"/>
          </a:xfrm>
          <a:prstGeom prst="rect">
            <a:avLst/>
          </a:prstGeom>
        </p:spPr>
      </p:pic>
      <p:pic>
        <p:nvPicPr>
          <p:cNvPr id="4" name="Google Shape;547;p31">
            <a:extLst>
              <a:ext uri="{FF2B5EF4-FFF2-40B4-BE49-F238E27FC236}">
                <a16:creationId xmlns:a16="http://schemas.microsoft.com/office/drawing/2014/main" id="{C12F5FC6-F40B-4B09-A19A-B91C1990FED9}"/>
              </a:ext>
            </a:extLst>
          </p:cNvPr>
          <p:cNvPicPr preferRelativeResize="0"/>
          <p:nvPr/>
        </p:nvPicPr>
        <p:blipFill rotWithShape="1">
          <a:blip r:embed="rId4">
            <a:alphaModFix/>
          </a:blip>
          <a:srcRect/>
          <a:stretch/>
        </p:blipFill>
        <p:spPr>
          <a:xfrm>
            <a:off x="9013656" y="285750"/>
            <a:ext cx="2853572" cy="345600"/>
          </a:xfrm>
          <a:prstGeom prst="rect">
            <a:avLst/>
          </a:prstGeom>
          <a:noFill/>
          <a:ln>
            <a:noFill/>
          </a:ln>
        </p:spPr>
      </p:pic>
      <p:sp>
        <p:nvSpPr>
          <p:cNvPr id="5" name="Google Shape;515;p29">
            <a:extLst>
              <a:ext uri="{FF2B5EF4-FFF2-40B4-BE49-F238E27FC236}">
                <a16:creationId xmlns:a16="http://schemas.microsoft.com/office/drawing/2014/main" id="{9C26F9FF-47C5-473B-B628-1A4E7CF49102}"/>
              </a:ext>
            </a:extLst>
          </p:cNvPr>
          <p:cNvSpPr txBox="1"/>
          <p:nvPr/>
        </p:nvSpPr>
        <p:spPr>
          <a:xfrm>
            <a:off x="600497" y="632982"/>
            <a:ext cx="9014203" cy="108337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de-DE" sz="4000" b="1" i="0" u="none" strike="noStrike" cap="none" dirty="0">
                <a:solidFill>
                  <a:schemeClr val="accent2"/>
                </a:solidFill>
                <a:ea typeface="Verdana"/>
                <a:cs typeface="Verdana"/>
                <a:sym typeface="Verdana"/>
              </a:rPr>
              <a:t>P</a:t>
            </a:r>
            <a:r>
              <a:rPr lang="de-DE" sz="4000" b="1" i="0" u="none" strike="noStrike" cap="none" dirty="0">
                <a:solidFill>
                  <a:srgbClr val="1B456C"/>
                </a:solidFill>
                <a:ea typeface="Verdana"/>
                <a:cs typeface="Verdana"/>
                <a:sym typeface="Verdana"/>
              </a:rPr>
              <a:t>rojektablaufs eines PCP-Projektes am Beispiel „STARS“</a:t>
            </a:r>
          </a:p>
        </p:txBody>
      </p:sp>
    </p:spTree>
    <p:extLst>
      <p:ext uri="{BB962C8B-B14F-4D97-AF65-F5344CB8AC3E}">
        <p14:creationId xmlns:p14="http://schemas.microsoft.com/office/powerpoint/2010/main" val="262609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P:\Politikberatung\5556_KOINNO-NKS\PR\Flyer\Projekt_Logos\Smart@Fire\Smart@fi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78095" y="631350"/>
            <a:ext cx="3260780" cy="703639"/>
          </a:xfrm>
          <a:prstGeom prst="rect">
            <a:avLst/>
          </a:prstGeom>
          <a:noFill/>
          <a:extLst>
            <a:ext uri="{909E8E84-426E-40DD-AFC4-6F175D3DCCD1}">
              <a14:hiddenFill xmlns:a14="http://schemas.microsoft.com/office/drawing/2010/main">
                <a:solidFill>
                  <a:srgbClr val="FFFFFF"/>
                </a:solidFill>
              </a14:hiddenFill>
            </a:ext>
          </a:extLst>
        </p:spPr>
      </p:pic>
      <p:pic>
        <p:nvPicPr>
          <p:cNvPr id="5" name="Tijdelijke aanduiding voor inhoud 7"/>
          <p:cNvPicPr>
            <a:picLocks noGrp="1" noChangeAspect="1"/>
          </p:cNvPicPr>
          <p:nvPr>
            <p:ph idx="1"/>
          </p:nvPr>
        </p:nvPicPr>
        <p:blipFill>
          <a:blip r:embed="rId3"/>
          <a:stretch>
            <a:fillRect/>
          </a:stretch>
        </p:blipFill>
        <p:spPr>
          <a:xfrm>
            <a:off x="3133281" y="1757423"/>
            <a:ext cx="5880375" cy="4627673"/>
          </a:xfrm>
          <a:prstGeom prst="rect">
            <a:avLst/>
          </a:prstGeom>
        </p:spPr>
      </p:pic>
      <p:pic>
        <p:nvPicPr>
          <p:cNvPr id="4" name="Google Shape;547;p31">
            <a:extLst>
              <a:ext uri="{FF2B5EF4-FFF2-40B4-BE49-F238E27FC236}">
                <a16:creationId xmlns:a16="http://schemas.microsoft.com/office/drawing/2014/main" id="{55C9C369-E4AA-493F-A1C9-77CBD2C8FCD0}"/>
              </a:ext>
            </a:extLst>
          </p:cNvPr>
          <p:cNvPicPr preferRelativeResize="0"/>
          <p:nvPr/>
        </p:nvPicPr>
        <p:blipFill rotWithShape="1">
          <a:blip r:embed="rId4">
            <a:alphaModFix/>
          </a:blip>
          <a:srcRect/>
          <a:stretch/>
        </p:blipFill>
        <p:spPr>
          <a:xfrm>
            <a:off x="9013656" y="285750"/>
            <a:ext cx="2853572" cy="345600"/>
          </a:xfrm>
          <a:prstGeom prst="rect">
            <a:avLst/>
          </a:prstGeom>
          <a:noFill/>
          <a:ln>
            <a:noFill/>
          </a:ln>
        </p:spPr>
      </p:pic>
    </p:spTree>
    <p:extLst>
      <p:ext uri="{BB962C8B-B14F-4D97-AF65-F5344CB8AC3E}">
        <p14:creationId xmlns:p14="http://schemas.microsoft.com/office/powerpoint/2010/main" val="26978244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4"/>
          <p:cNvSpPr>
            <a:spLocks noGrp="1"/>
          </p:cNvSpPr>
          <p:nvPr>
            <p:ph type="title"/>
          </p:nvPr>
        </p:nvSpPr>
        <p:spPr>
          <a:xfrm>
            <a:off x="1476944" y="1842028"/>
            <a:ext cx="8424936" cy="360363"/>
          </a:xfrm>
          <a:solidFill>
            <a:schemeClr val="bg1"/>
          </a:solidFill>
          <a:ln>
            <a:noFill/>
          </a:ln>
        </p:spPr>
        <p:txBody>
          <a:bodyPr vert="horz" wrap="square" lIns="0" tIns="36000" rIns="36000" bIns="36000" numCol="1" rtlCol="0" anchor="ctr" anchorCtr="0" compatLnSpc="1">
            <a:prstTxWarp prst="textNoShape">
              <a:avLst/>
            </a:prstTxWarp>
            <a:normAutofit/>
          </a:bodyPr>
          <a:lstStyle/>
          <a:p>
            <a:pPr algn="l"/>
            <a:r>
              <a:rPr lang="de-DE" altLang="de-DE" sz="2000" dirty="0">
                <a:solidFill>
                  <a:srgbClr val="005697"/>
                </a:solidFill>
                <a:latin typeface="+mn-lt"/>
                <a:cs typeface="Calibri" panose="020F0502020204030204" pitchFamily="34" charset="0"/>
              </a:rPr>
              <a:t>Gegenstand des Projektes </a:t>
            </a:r>
          </a:p>
        </p:txBody>
      </p:sp>
      <p:sp>
        <p:nvSpPr>
          <p:cNvPr id="2" name="Inhaltsplatzhalter 1"/>
          <p:cNvSpPr>
            <a:spLocks noGrp="1"/>
          </p:cNvSpPr>
          <p:nvPr>
            <p:ph idx="1"/>
          </p:nvPr>
        </p:nvSpPr>
        <p:spPr>
          <a:xfrm>
            <a:off x="2300287" y="2348706"/>
            <a:ext cx="7591425" cy="2704557"/>
          </a:xfrm>
        </p:spPr>
        <p:txBody>
          <a:bodyPr>
            <a:noAutofit/>
          </a:bodyPr>
          <a:lstStyle/>
          <a:p>
            <a:pPr marL="285750" lvl="3" indent="-285750">
              <a:buClr>
                <a:srgbClr val="004F80"/>
              </a:buClr>
              <a:buSzPct val="80000"/>
              <a:defRPr/>
            </a:pPr>
            <a:r>
              <a:rPr lang="de-DE" sz="1600" dirty="0">
                <a:solidFill>
                  <a:srgbClr val="005697"/>
                </a:solidFill>
                <a:latin typeface="+mn-lt"/>
                <a:cs typeface="Calibri" panose="020F0502020204030204" pitchFamily="34" charset="0"/>
              </a:rPr>
              <a:t>Pilotprojekt: Auswirkungen von PCP aus legaler, methodischer und europäischer Perspektive (und mit Blick auf Innovationsunterstützung)</a:t>
            </a:r>
          </a:p>
          <a:p>
            <a:pPr marL="285750" lvl="3" indent="-285750">
              <a:buClr>
                <a:srgbClr val="004F80"/>
              </a:buClr>
              <a:buSzPct val="80000"/>
              <a:defRPr/>
            </a:pPr>
            <a:endParaRPr lang="de-DE" sz="1600" dirty="0">
              <a:solidFill>
                <a:srgbClr val="005697"/>
              </a:solidFill>
              <a:latin typeface="+mn-lt"/>
              <a:cs typeface="Calibri" panose="020F0502020204030204" pitchFamily="34" charset="0"/>
            </a:endParaRPr>
          </a:p>
          <a:p>
            <a:pPr marL="285750" lvl="3" indent="-285750">
              <a:buClr>
                <a:srgbClr val="004F80"/>
              </a:buClr>
              <a:buSzPct val="80000"/>
              <a:defRPr/>
            </a:pPr>
            <a:r>
              <a:rPr lang="de-DE" sz="1600" dirty="0">
                <a:solidFill>
                  <a:srgbClr val="005697"/>
                </a:solidFill>
                <a:latin typeface="+mn-lt"/>
                <a:cs typeface="Calibri" panose="020F0502020204030204" pitchFamily="34" charset="0"/>
              </a:rPr>
              <a:t>Adressierung eines sehr realen Bedarfs: Verbesserung der Sicherheit von Feuerwehrleuten und Ersthelfern durch „smarte“ Schutzausrüstung </a:t>
            </a:r>
          </a:p>
          <a:p>
            <a:pPr marL="285750" lvl="3" indent="-285750">
              <a:buClr>
                <a:srgbClr val="004F80"/>
              </a:buClr>
              <a:buSzPct val="80000"/>
              <a:defRPr/>
            </a:pPr>
            <a:endParaRPr lang="de-DE" sz="1600" dirty="0">
              <a:solidFill>
                <a:srgbClr val="005697"/>
              </a:solidFill>
              <a:latin typeface="+mn-lt"/>
              <a:cs typeface="Calibri" panose="020F0502020204030204" pitchFamily="34" charset="0"/>
            </a:endParaRPr>
          </a:p>
          <a:p>
            <a:pPr marL="285750" lvl="3" indent="-285750">
              <a:buClr>
                <a:srgbClr val="004F80"/>
              </a:buClr>
              <a:buSzPct val="80000"/>
              <a:defRPr/>
            </a:pPr>
            <a:r>
              <a:rPr lang="de-DE" sz="1600" dirty="0">
                <a:solidFill>
                  <a:srgbClr val="005697"/>
                </a:solidFill>
                <a:latin typeface="+mn-lt"/>
                <a:cs typeface="Calibri" panose="020F0502020204030204" pitchFamily="34" charset="0"/>
              </a:rPr>
              <a:t>Nutzung eines konkreten Sachverhaltes machte es möglich den wesentlichen Nutzen von PCP zu testen: Was geht, was geht nicht?</a:t>
            </a:r>
          </a:p>
          <a:p>
            <a:endParaRPr lang="de-DE" sz="1600" dirty="0">
              <a:latin typeface="+mn-lt"/>
            </a:endParaRPr>
          </a:p>
        </p:txBody>
      </p:sp>
      <p:pic>
        <p:nvPicPr>
          <p:cNvPr id="5" name="Google Shape;547;p31">
            <a:extLst>
              <a:ext uri="{FF2B5EF4-FFF2-40B4-BE49-F238E27FC236}">
                <a16:creationId xmlns:a16="http://schemas.microsoft.com/office/drawing/2014/main" id="{472E02EB-5387-43EB-8E8A-80982E21AFBB}"/>
              </a:ext>
            </a:extLst>
          </p:cNvPr>
          <p:cNvPicPr preferRelativeResize="0"/>
          <p:nvPr/>
        </p:nvPicPr>
        <p:blipFill rotWithShape="1">
          <a:blip r:embed="rId2">
            <a:alphaModFix/>
          </a:blip>
          <a:srcRect/>
          <a:stretch/>
        </p:blipFill>
        <p:spPr>
          <a:xfrm>
            <a:off x="9013656" y="285750"/>
            <a:ext cx="2853572" cy="345600"/>
          </a:xfrm>
          <a:prstGeom prst="rect">
            <a:avLst/>
          </a:prstGeom>
          <a:noFill/>
          <a:ln>
            <a:noFill/>
          </a:ln>
        </p:spPr>
      </p:pic>
      <p:pic>
        <p:nvPicPr>
          <p:cNvPr id="6" name="Picture 2" descr="P:\Politikberatung\5556_KOINNO-NKS\PR\Flyer\Projekt_Logos\Smart@Fire\Smart@fire.jpg">
            <a:extLst>
              <a:ext uri="{FF2B5EF4-FFF2-40B4-BE49-F238E27FC236}">
                <a16:creationId xmlns:a16="http://schemas.microsoft.com/office/drawing/2014/main" id="{ABA94997-F8FD-4916-B3DA-A8D85648FF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78095" y="631350"/>
            <a:ext cx="3260780" cy="703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296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endParaRPr lang="de-DE" dirty="0"/>
          </a:p>
        </p:txBody>
      </p:sp>
      <p:sp>
        <p:nvSpPr>
          <p:cNvPr id="10" name="Titel 4"/>
          <p:cNvSpPr>
            <a:spLocks noGrp="1"/>
          </p:cNvSpPr>
          <p:nvPr>
            <p:ph type="title"/>
          </p:nvPr>
        </p:nvSpPr>
        <p:spPr>
          <a:xfrm>
            <a:off x="1883532" y="1797401"/>
            <a:ext cx="8424936" cy="360363"/>
          </a:xfrm>
          <a:solidFill>
            <a:schemeClr val="bg1"/>
          </a:solidFill>
          <a:ln>
            <a:noFill/>
          </a:ln>
        </p:spPr>
        <p:txBody>
          <a:bodyPr vert="horz" wrap="square" lIns="0" tIns="36000" rIns="36000" bIns="36000" numCol="1" rtlCol="0" anchor="ctr" anchorCtr="0" compatLnSpc="1">
            <a:prstTxWarp prst="textNoShape">
              <a:avLst/>
            </a:prstTxWarp>
            <a:normAutofit/>
          </a:bodyPr>
          <a:lstStyle/>
          <a:p>
            <a:pPr algn="l"/>
            <a:r>
              <a:rPr lang="de-DE" altLang="de-DE" sz="2000" dirty="0">
                <a:solidFill>
                  <a:srgbClr val="005697"/>
                </a:solidFill>
                <a:latin typeface="+mn-lt"/>
                <a:cs typeface="Calibri" panose="020F0502020204030204" pitchFamily="34" charset="0"/>
              </a:rPr>
              <a:t>„</a:t>
            </a:r>
            <a:r>
              <a:rPr lang="de-DE" altLang="de-DE" sz="2000" dirty="0" err="1">
                <a:solidFill>
                  <a:srgbClr val="005697"/>
                </a:solidFill>
                <a:latin typeface="+mn-lt"/>
                <a:cs typeface="Calibri" panose="020F0502020204030204" pitchFamily="34" charset="0"/>
              </a:rPr>
              <a:t>Smart@Fire</a:t>
            </a:r>
            <a:r>
              <a:rPr lang="de-DE" altLang="de-DE" sz="2000" dirty="0">
                <a:solidFill>
                  <a:srgbClr val="005697"/>
                </a:solidFill>
                <a:latin typeface="+mn-lt"/>
                <a:cs typeface="Calibri" panose="020F0502020204030204" pitchFamily="34" charset="0"/>
              </a:rPr>
              <a:t> “ – Das Produkt </a:t>
            </a:r>
          </a:p>
        </p:txBody>
      </p:sp>
      <p:pic>
        <p:nvPicPr>
          <p:cNvPr id="9" name="Afbeelding 4"/>
          <p:cNvPicPr>
            <a:picLocks noChangeAspect="1"/>
          </p:cNvPicPr>
          <p:nvPr/>
        </p:nvPicPr>
        <p:blipFill>
          <a:blip r:embed="rId2"/>
          <a:stretch>
            <a:fillRect/>
          </a:stretch>
        </p:blipFill>
        <p:spPr>
          <a:xfrm>
            <a:off x="7176121" y="2088294"/>
            <a:ext cx="542591" cy="4389500"/>
          </a:xfrm>
          <a:prstGeom prst="rect">
            <a:avLst/>
          </a:prstGeom>
        </p:spPr>
      </p:pic>
      <p:sp>
        <p:nvSpPr>
          <p:cNvPr id="11" name="Textfeld 10"/>
          <p:cNvSpPr txBox="1"/>
          <p:nvPr/>
        </p:nvSpPr>
        <p:spPr>
          <a:xfrm>
            <a:off x="8184231" y="3356992"/>
            <a:ext cx="2692315"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36000" rIns="36000" bIns="36000" numCol="1" anchor="t" anchorCtr="0" compatLnSpc="1">
            <a:prstTxWarp prst="textNoShape">
              <a:avLst/>
            </a:prstTxWarp>
          </a:bodyPr>
          <a:lstStyle>
            <a:lvl1pPr eaLnBrk="0" fontAlgn="base" hangingPunct="0">
              <a:spcBef>
                <a:spcPct val="0"/>
              </a:spcBef>
              <a:spcAft>
                <a:spcPct val="0"/>
              </a:spcAft>
              <a:defRPr sz="2600" b="1">
                <a:solidFill>
                  <a:srgbClr val="004F80"/>
                </a:solidFill>
                <a:latin typeface="Calibri" panose="020F0502020204030204" pitchFamily="34" charset="0"/>
                <a:ea typeface="+mj-ea"/>
                <a:cs typeface="Times"/>
              </a:defRPr>
            </a:lvl1pPr>
            <a:lvl2pPr eaLnBrk="0" fontAlgn="base" hangingPunct="0">
              <a:spcBef>
                <a:spcPct val="0"/>
              </a:spcBef>
              <a:spcAft>
                <a:spcPct val="0"/>
              </a:spcAft>
              <a:defRPr sz="2800">
                <a:solidFill>
                  <a:srgbClr val="004F80"/>
                </a:solidFill>
                <a:latin typeface="BundesSerif Office" pitchFamily="18" charset="0"/>
                <a:ea typeface="ＭＳ Ｐゴシック" pitchFamily="52" charset="-128"/>
                <a:cs typeface="Times" charset="0"/>
              </a:defRPr>
            </a:lvl2pPr>
            <a:lvl3pPr eaLnBrk="0" fontAlgn="base" hangingPunct="0">
              <a:spcBef>
                <a:spcPct val="0"/>
              </a:spcBef>
              <a:spcAft>
                <a:spcPct val="0"/>
              </a:spcAft>
              <a:defRPr sz="2800">
                <a:solidFill>
                  <a:srgbClr val="004F80"/>
                </a:solidFill>
                <a:latin typeface="BundesSerif Office" pitchFamily="18" charset="0"/>
                <a:ea typeface="ＭＳ Ｐゴシック" pitchFamily="52" charset="-128"/>
                <a:cs typeface="Times" charset="0"/>
              </a:defRPr>
            </a:lvl3pPr>
            <a:lvl4pPr eaLnBrk="0" fontAlgn="base" hangingPunct="0">
              <a:spcBef>
                <a:spcPct val="0"/>
              </a:spcBef>
              <a:spcAft>
                <a:spcPct val="0"/>
              </a:spcAft>
              <a:defRPr sz="2800">
                <a:solidFill>
                  <a:srgbClr val="004F80"/>
                </a:solidFill>
                <a:latin typeface="BundesSerif Office" pitchFamily="18" charset="0"/>
                <a:ea typeface="ＭＳ Ｐゴシック" pitchFamily="52" charset="-128"/>
                <a:cs typeface="Times" charset="0"/>
              </a:defRPr>
            </a:lvl4pPr>
            <a:lvl5pPr eaLnBrk="0" fontAlgn="base" hangingPunct="0">
              <a:spcBef>
                <a:spcPct val="0"/>
              </a:spcBef>
              <a:spcAft>
                <a:spcPct val="0"/>
              </a:spcAft>
              <a:defRPr sz="2800">
                <a:solidFill>
                  <a:srgbClr val="004F80"/>
                </a:solidFill>
                <a:latin typeface="BundesSerif Office" pitchFamily="18" charset="0"/>
                <a:ea typeface="ＭＳ Ｐゴシック" pitchFamily="52" charset="-128"/>
                <a:cs typeface="Times" charset="0"/>
              </a:defRPr>
            </a:lvl5pPr>
            <a:lvl6pPr marL="457200" fontAlgn="base">
              <a:spcBef>
                <a:spcPct val="0"/>
              </a:spcBef>
              <a:spcAft>
                <a:spcPct val="0"/>
              </a:spcAft>
              <a:defRPr b="1">
                <a:solidFill>
                  <a:schemeClr val="tx2"/>
                </a:solidFill>
                <a:latin typeface="Verdana" charset="0"/>
                <a:ea typeface="ＭＳ Ｐゴシック" pitchFamily="52" charset="-128"/>
                <a:cs typeface="ＭＳ Ｐゴシック" pitchFamily="52" charset="-128"/>
              </a:defRPr>
            </a:lvl6pPr>
            <a:lvl7pPr marL="914400" fontAlgn="base">
              <a:spcBef>
                <a:spcPct val="0"/>
              </a:spcBef>
              <a:spcAft>
                <a:spcPct val="0"/>
              </a:spcAft>
              <a:defRPr b="1">
                <a:solidFill>
                  <a:schemeClr val="tx2"/>
                </a:solidFill>
                <a:latin typeface="Verdana" charset="0"/>
                <a:ea typeface="ＭＳ Ｐゴシック" pitchFamily="52" charset="-128"/>
                <a:cs typeface="ＭＳ Ｐゴシック" pitchFamily="52" charset="-128"/>
              </a:defRPr>
            </a:lvl7pPr>
            <a:lvl8pPr marL="1371600" fontAlgn="base">
              <a:spcBef>
                <a:spcPct val="0"/>
              </a:spcBef>
              <a:spcAft>
                <a:spcPct val="0"/>
              </a:spcAft>
              <a:defRPr b="1">
                <a:solidFill>
                  <a:schemeClr val="tx2"/>
                </a:solidFill>
                <a:latin typeface="Verdana" charset="0"/>
                <a:ea typeface="ＭＳ Ｐゴシック" pitchFamily="52" charset="-128"/>
                <a:cs typeface="ＭＳ Ｐゴシック" pitchFamily="52" charset="-128"/>
              </a:defRPr>
            </a:lvl8pPr>
            <a:lvl9pPr marL="1828800" fontAlgn="base">
              <a:spcBef>
                <a:spcPct val="0"/>
              </a:spcBef>
              <a:spcAft>
                <a:spcPct val="0"/>
              </a:spcAft>
              <a:defRPr b="1">
                <a:solidFill>
                  <a:schemeClr val="tx2"/>
                </a:solidFill>
                <a:latin typeface="Verdana" charset="0"/>
                <a:ea typeface="ＭＳ Ｐゴシック" pitchFamily="52" charset="-128"/>
                <a:cs typeface="ＭＳ Ｐゴシック" pitchFamily="52" charset="-128"/>
              </a:defRPr>
            </a:lvl9pPr>
          </a:lstStyle>
          <a:p>
            <a:r>
              <a:rPr lang="de-DE" sz="2400" b="0" dirty="0">
                <a:latin typeface="+mn-lt"/>
              </a:rPr>
              <a:t>Integration in einen smarten, beständigen und erschwinglichen Anzug</a:t>
            </a:r>
          </a:p>
        </p:txBody>
      </p:sp>
      <p:pic>
        <p:nvPicPr>
          <p:cNvPr id="12" name="Google Shape;547;p31">
            <a:extLst>
              <a:ext uri="{FF2B5EF4-FFF2-40B4-BE49-F238E27FC236}">
                <a16:creationId xmlns:a16="http://schemas.microsoft.com/office/drawing/2014/main" id="{E1A1C929-95BB-4ABE-81E4-DD6BCFAF0D4B}"/>
              </a:ext>
            </a:extLst>
          </p:cNvPr>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13" name="Picture 2" descr="P:\Politikberatung\5556_KOINNO-NKS\PR\Flyer\Projekt_Logos\Smart@Fire\Smart@fire.jpg">
            <a:extLst>
              <a:ext uri="{FF2B5EF4-FFF2-40B4-BE49-F238E27FC236}">
                <a16:creationId xmlns:a16="http://schemas.microsoft.com/office/drawing/2014/main" id="{E9CF204F-EFC5-4792-9257-F742FFE9F37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8095" y="631350"/>
            <a:ext cx="3260780" cy="703639"/>
          </a:xfrm>
          <a:prstGeom prst="rect">
            <a:avLst/>
          </a:prstGeom>
          <a:noFill/>
          <a:extLst>
            <a:ext uri="{909E8E84-426E-40DD-AFC4-6F175D3DCCD1}">
              <a14:hiddenFill xmlns:a14="http://schemas.microsoft.com/office/drawing/2010/main">
                <a:solidFill>
                  <a:srgbClr val="FFFFFF"/>
                </a:solidFill>
              </a14:hiddenFill>
            </a:ext>
          </a:extLst>
        </p:spPr>
      </p:pic>
      <p:pic>
        <p:nvPicPr>
          <p:cNvPr id="14" name="Tijdelijke aanduiding voor inhoud 3">
            <a:extLst>
              <a:ext uri="{FF2B5EF4-FFF2-40B4-BE49-F238E27FC236}">
                <a16:creationId xmlns:a16="http://schemas.microsoft.com/office/drawing/2014/main" id="{37CD32E8-E991-457A-A9A8-983EACC53106}"/>
              </a:ext>
            </a:extLst>
          </p:cNvPr>
          <p:cNvPicPr>
            <a:picLocks noChangeAspect="1"/>
          </p:cNvPicPr>
          <p:nvPr/>
        </p:nvPicPr>
        <p:blipFill>
          <a:blip r:embed="rId5"/>
          <a:stretch>
            <a:fillRect/>
          </a:stretch>
        </p:blipFill>
        <p:spPr bwMode="auto">
          <a:xfrm>
            <a:off x="1608832" y="2346109"/>
            <a:ext cx="5334529" cy="3951504"/>
          </a:xfrm>
          <a:prstGeom prst="rect">
            <a:avLst/>
          </a:prstGeom>
          <a:noFill/>
          <a:ln>
            <a:noFill/>
          </a:ln>
        </p:spPr>
      </p:pic>
    </p:spTree>
    <p:extLst>
      <p:ext uri="{BB962C8B-B14F-4D97-AF65-F5344CB8AC3E}">
        <p14:creationId xmlns:p14="http://schemas.microsoft.com/office/powerpoint/2010/main" val="2997905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endParaRPr lang="de-DE" dirty="0"/>
          </a:p>
        </p:txBody>
      </p:sp>
      <p:sp>
        <p:nvSpPr>
          <p:cNvPr id="10" name="Titel 4"/>
          <p:cNvSpPr>
            <a:spLocks noGrp="1"/>
          </p:cNvSpPr>
          <p:nvPr>
            <p:ph type="title"/>
          </p:nvPr>
        </p:nvSpPr>
        <p:spPr>
          <a:xfrm>
            <a:off x="2338834" y="1982322"/>
            <a:ext cx="2520280" cy="360363"/>
          </a:xfrm>
          <a:solidFill>
            <a:schemeClr val="bg1"/>
          </a:solidFill>
          <a:ln>
            <a:noFill/>
          </a:ln>
        </p:spPr>
        <p:txBody>
          <a:bodyPr vert="horz" wrap="square" lIns="0" tIns="36000" rIns="36000" bIns="36000" numCol="1" rtlCol="0" anchor="ctr" anchorCtr="0" compatLnSpc="1">
            <a:prstTxWarp prst="textNoShape">
              <a:avLst/>
            </a:prstTxWarp>
            <a:normAutofit fontScale="90000"/>
          </a:bodyPr>
          <a:lstStyle/>
          <a:p>
            <a:pPr algn="l"/>
            <a:r>
              <a:rPr lang="de-DE" altLang="de-DE" sz="2000" dirty="0">
                <a:solidFill>
                  <a:srgbClr val="005697"/>
                </a:solidFill>
                <a:latin typeface="+mn-lt"/>
                <a:cs typeface="Calibri" panose="020F0502020204030204" pitchFamily="34" charset="0"/>
              </a:rPr>
              <a:t>Projektablauf </a:t>
            </a:r>
            <a:r>
              <a:rPr lang="de-DE" altLang="de-DE" sz="2800" dirty="0">
                <a:solidFill>
                  <a:srgbClr val="005697"/>
                </a:solidFill>
                <a:latin typeface="+mn-lt"/>
                <a:cs typeface="Calibri" panose="020F0502020204030204" pitchFamily="34" charset="0"/>
              </a:rPr>
              <a:t> </a:t>
            </a:r>
          </a:p>
        </p:txBody>
      </p:sp>
      <p:sp>
        <p:nvSpPr>
          <p:cNvPr id="6" name="Rechteck 5"/>
          <p:cNvSpPr/>
          <p:nvPr/>
        </p:nvSpPr>
        <p:spPr>
          <a:xfrm>
            <a:off x="3404828" y="2342684"/>
            <a:ext cx="6196372" cy="4385816"/>
          </a:xfrm>
          <a:prstGeom prst="rect">
            <a:avLst/>
          </a:prstGeom>
        </p:spPr>
        <p:txBody>
          <a:bodyPr wrap="square">
            <a:spAutoFit/>
          </a:bodyPr>
          <a:lstStyle/>
          <a:p>
            <a:pPr marL="474663" indent="-474663" eaLnBrk="0" fontAlgn="base" hangingPunct="0">
              <a:spcBef>
                <a:spcPts val="300"/>
              </a:spcBef>
              <a:spcAft>
                <a:spcPts val="300"/>
              </a:spcAft>
              <a:buClr>
                <a:srgbClr val="004F80"/>
              </a:buClr>
              <a:buSzPct val="80000"/>
              <a:buFont typeface="Wingdings" pitchFamily="2" charset="2"/>
              <a:buChar char="§"/>
            </a:pPr>
            <a:r>
              <a:rPr lang="de-DE" sz="1600" u="sng" kern="0" dirty="0">
                <a:solidFill>
                  <a:srgbClr val="004F80"/>
                </a:solidFill>
              </a:rPr>
              <a:t>Schritt 1: Lösungsdesign</a:t>
            </a:r>
          </a:p>
          <a:p>
            <a:pPr marL="949325" lvl="1" indent="-284163" eaLnBrk="0" fontAlgn="base" hangingPunct="0">
              <a:spcBef>
                <a:spcPts val="300"/>
              </a:spcBef>
              <a:spcAft>
                <a:spcPts val="300"/>
              </a:spcAft>
              <a:buClr>
                <a:srgbClr val="004F80"/>
              </a:buClr>
              <a:buSzPct val="80000"/>
              <a:buFont typeface="Wingdings" pitchFamily="2" charset="2"/>
              <a:buChar char="§"/>
            </a:pPr>
            <a:r>
              <a:rPr lang="de-DE" sz="1600" kern="0" dirty="0">
                <a:solidFill>
                  <a:srgbClr val="004F80"/>
                </a:solidFill>
              </a:rPr>
              <a:t>Detailliertes Lösungsdesign </a:t>
            </a:r>
          </a:p>
          <a:p>
            <a:pPr marL="949325" lvl="1" indent="-284163" eaLnBrk="0" fontAlgn="base" hangingPunct="0">
              <a:spcBef>
                <a:spcPts val="300"/>
              </a:spcBef>
              <a:spcAft>
                <a:spcPts val="300"/>
              </a:spcAft>
              <a:buClr>
                <a:srgbClr val="004F80"/>
              </a:buClr>
              <a:buSzPct val="80000"/>
              <a:buFont typeface="Wingdings" pitchFamily="2" charset="2"/>
              <a:buChar char="§"/>
            </a:pPr>
            <a:r>
              <a:rPr lang="de-DE" sz="1600" kern="0" dirty="0">
                <a:solidFill>
                  <a:srgbClr val="004F80"/>
                </a:solidFill>
              </a:rPr>
              <a:t>Bericht</a:t>
            </a:r>
          </a:p>
          <a:p>
            <a:pPr marL="474663" indent="-474663" eaLnBrk="0" fontAlgn="base" hangingPunct="0">
              <a:spcBef>
                <a:spcPts val="300"/>
              </a:spcBef>
              <a:spcAft>
                <a:spcPts val="300"/>
              </a:spcAft>
              <a:buClr>
                <a:srgbClr val="004F80"/>
              </a:buClr>
              <a:buSzPct val="80000"/>
              <a:buFont typeface="Wingdings" pitchFamily="2" charset="2"/>
              <a:buChar char="§"/>
            </a:pPr>
            <a:r>
              <a:rPr lang="de-DE" sz="1600" u="sng" kern="0" dirty="0">
                <a:solidFill>
                  <a:srgbClr val="004F80"/>
                </a:solidFill>
              </a:rPr>
              <a:t>Schritt 2: Entwicklung und Demonstration von Prototypen</a:t>
            </a:r>
          </a:p>
          <a:p>
            <a:pPr marL="949325" lvl="1" indent="-284163" eaLnBrk="0" fontAlgn="base" hangingPunct="0">
              <a:spcBef>
                <a:spcPts val="300"/>
              </a:spcBef>
              <a:spcAft>
                <a:spcPts val="300"/>
              </a:spcAft>
              <a:buClr>
                <a:srgbClr val="004F80"/>
              </a:buClr>
              <a:buSzPct val="80000"/>
              <a:buFont typeface="Wingdings" pitchFamily="2" charset="2"/>
              <a:buChar char="§"/>
            </a:pPr>
            <a:r>
              <a:rPr lang="de-DE" sz="1600" kern="0" dirty="0">
                <a:solidFill>
                  <a:srgbClr val="004F80"/>
                </a:solidFill>
              </a:rPr>
              <a:t>Funktionale Spezifikation der Prototypen</a:t>
            </a:r>
          </a:p>
          <a:p>
            <a:pPr marL="949325" lvl="1" indent="-284163" eaLnBrk="0" fontAlgn="base" hangingPunct="0">
              <a:spcBef>
                <a:spcPts val="300"/>
              </a:spcBef>
              <a:spcAft>
                <a:spcPts val="300"/>
              </a:spcAft>
              <a:buClr>
                <a:srgbClr val="004F80"/>
              </a:buClr>
              <a:buSzPct val="80000"/>
              <a:buFont typeface="Wingdings" pitchFamily="2" charset="2"/>
              <a:buChar char="§"/>
            </a:pPr>
            <a:r>
              <a:rPr lang="de-DE" sz="1600" kern="0" dirty="0">
                <a:solidFill>
                  <a:srgbClr val="004F80"/>
                </a:solidFill>
              </a:rPr>
              <a:t>Demonstration des Prototypen</a:t>
            </a:r>
          </a:p>
          <a:p>
            <a:pPr marL="949325" lvl="1" indent="-284163" eaLnBrk="0" fontAlgn="base" hangingPunct="0">
              <a:spcBef>
                <a:spcPts val="300"/>
              </a:spcBef>
              <a:spcAft>
                <a:spcPts val="300"/>
              </a:spcAft>
              <a:buClr>
                <a:srgbClr val="004F80"/>
              </a:buClr>
              <a:buSzPct val="80000"/>
              <a:buFont typeface="Wingdings" pitchFamily="2" charset="2"/>
              <a:buChar char="§"/>
            </a:pPr>
            <a:r>
              <a:rPr lang="de-DE" sz="1600" kern="0" dirty="0">
                <a:solidFill>
                  <a:srgbClr val="004F80"/>
                </a:solidFill>
              </a:rPr>
              <a:t>Bericht</a:t>
            </a:r>
          </a:p>
          <a:p>
            <a:pPr marL="474663" indent="-474663" eaLnBrk="0" fontAlgn="base" hangingPunct="0">
              <a:spcBef>
                <a:spcPts val="300"/>
              </a:spcBef>
              <a:spcAft>
                <a:spcPts val="300"/>
              </a:spcAft>
              <a:buClr>
                <a:srgbClr val="004F80"/>
              </a:buClr>
              <a:buSzPct val="80000"/>
              <a:buFont typeface="Wingdings" pitchFamily="2" charset="2"/>
              <a:buChar char="§"/>
            </a:pPr>
            <a:r>
              <a:rPr lang="de-DE" sz="1600" u="sng" kern="0" dirty="0">
                <a:solidFill>
                  <a:srgbClr val="004F80"/>
                </a:solidFill>
              </a:rPr>
              <a:t>Schritt 3: erste Brand- &amp; Feldversuche</a:t>
            </a:r>
          </a:p>
          <a:p>
            <a:pPr marL="949325" lvl="1" indent="-284163" eaLnBrk="0" fontAlgn="base" hangingPunct="0">
              <a:spcBef>
                <a:spcPts val="300"/>
              </a:spcBef>
              <a:spcAft>
                <a:spcPts val="300"/>
              </a:spcAft>
              <a:buClr>
                <a:srgbClr val="004F80"/>
              </a:buClr>
              <a:buSzPct val="80000"/>
              <a:buFont typeface="Wingdings" pitchFamily="2" charset="2"/>
              <a:buChar char="§"/>
            </a:pPr>
            <a:r>
              <a:rPr lang="de-DE" sz="1600" kern="0" dirty="0">
                <a:solidFill>
                  <a:srgbClr val="004F80"/>
                </a:solidFill>
              </a:rPr>
              <a:t>Erste Brandversuche mit 10 Produkten</a:t>
            </a:r>
          </a:p>
          <a:p>
            <a:pPr marL="949325" lvl="1" indent="-284163" eaLnBrk="0" fontAlgn="base" hangingPunct="0">
              <a:spcBef>
                <a:spcPts val="300"/>
              </a:spcBef>
              <a:spcAft>
                <a:spcPts val="300"/>
              </a:spcAft>
              <a:buClr>
                <a:srgbClr val="004F80"/>
              </a:buClr>
              <a:buSzPct val="80000"/>
              <a:buFont typeface="Wingdings" pitchFamily="2" charset="2"/>
              <a:buChar char="§"/>
            </a:pPr>
            <a:r>
              <a:rPr lang="de-DE" sz="1600" kern="0" dirty="0">
                <a:solidFill>
                  <a:srgbClr val="004F80"/>
                </a:solidFill>
              </a:rPr>
              <a:t>Funktionale Spezifikation der Prototypen</a:t>
            </a:r>
          </a:p>
          <a:p>
            <a:pPr marL="949325" lvl="1" indent="-284163" eaLnBrk="0" fontAlgn="base" hangingPunct="0">
              <a:spcBef>
                <a:spcPts val="300"/>
              </a:spcBef>
              <a:spcAft>
                <a:spcPts val="300"/>
              </a:spcAft>
              <a:buClr>
                <a:srgbClr val="004F80"/>
              </a:buClr>
              <a:buSzPct val="80000"/>
              <a:buFont typeface="Wingdings" pitchFamily="2" charset="2"/>
              <a:buChar char="§"/>
            </a:pPr>
            <a:r>
              <a:rPr lang="de-DE" sz="1600" kern="0" dirty="0">
                <a:solidFill>
                  <a:srgbClr val="004F80"/>
                </a:solidFill>
              </a:rPr>
              <a:t>Beschreibung des Ansatzes zur Kommerzialisierung</a:t>
            </a:r>
          </a:p>
          <a:p>
            <a:pPr marL="949325" lvl="1" indent="-284163" eaLnBrk="0" fontAlgn="base" hangingPunct="0">
              <a:spcBef>
                <a:spcPts val="300"/>
              </a:spcBef>
              <a:spcAft>
                <a:spcPts val="300"/>
              </a:spcAft>
              <a:buClr>
                <a:srgbClr val="004F80"/>
              </a:buClr>
              <a:buSzPct val="80000"/>
              <a:buFont typeface="Wingdings" pitchFamily="2" charset="2"/>
              <a:buChar char="§"/>
            </a:pPr>
            <a:r>
              <a:rPr lang="de-DE" sz="1600" kern="0" dirty="0">
                <a:solidFill>
                  <a:srgbClr val="004F80"/>
                </a:solidFill>
              </a:rPr>
              <a:t>Bericht </a:t>
            </a:r>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397" y="2492346"/>
            <a:ext cx="685800" cy="69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8835" y="3572466"/>
            <a:ext cx="638175"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8191" y="4757611"/>
            <a:ext cx="1019175"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Google Shape;547;p31">
            <a:extLst>
              <a:ext uri="{FF2B5EF4-FFF2-40B4-BE49-F238E27FC236}">
                <a16:creationId xmlns:a16="http://schemas.microsoft.com/office/drawing/2014/main" id="{9F13DA39-5A2F-4C0D-8FE3-530E1A517781}"/>
              </a:ext>
            </a:extLst>
          </p:cNvPr>
          <p:cNvPicPr preferRelativeResize="0"/>
          <p:nvPr/>
        </p:nvPicPr>
        <p:blipFill rotWithShape="1">
          <a:blip r:embed="rId5">
            <a:alphaModFix/>
          </a:blip>
          <a:srcRect/>
          <a:stretch/>
        </p:blipFill>
        <p:spPr>
          <a:xfrm>
            <a:off x="9013656" y="285750"/>
            <a:ext cx="2853572" cy="345600"/>
          </a:xfrm>
          <a:prstGeom prst="rect">
            <a:avLst/>
          </a:prstGeom>
          <a:noFill/>
          <a:ln>
            <a:noFill/>
          </a:ln>
        </p:spPr>
      </p:pic>
      <p:pic>
        <p:nvPicPr>
          <p:cNvPr id="14" name="Picture 2" descr="P:\Politikberatung\5556_KOINNO-NKS\PR\Flyer\Projekt_Logos\Smart@Fire\Smart@fire.jpg">
            <a:extLst>
              <a:ext uri="{FF2B5EF4-FFF2-40B4-BE49-F238E27FC236}">
                <a16:creationId xmlns:a16="http://schemas.microsoft.com/office/drawing/2014/main" id="{BA9B702F-5D28-4AED-B16C-74A18F829A3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8095" y="631350"/>
            <a:ext cx="3260780" cy="703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8529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endParaRPr lang="de-DE" dirty="0"/>
          </a:p>
        </p:txBody>
      </p:sp>
      <p:sp>
        <p:nvSpPr>
          <p:cNvPr id="10" name="Titel 4"/>
          <p:cNvSpPr>
            <a:spLocks noGrp="1"/>
          </p:cNvSpPr>
          <p:nvPr>
            <p:ph type="title"/>
          </p:nvPr>
        </p:nvSpPr>
        <p:spPr>
          <a:xfrm>
            <a:off x="1265387" y="1616188"/>
            <a:ext cx="8424936" cy="360363"/>
          </a:xfrm>
          <a:solidFill>
            <a:schemeClr val="bg1"/>
          </a:solidFill>
          <a:ln>
            <a:noFill/>
          </a:ln>
        </p:spPr>
        <p:txBody>
          <a:bodyPr vert="horz" wrap="square" lIns="0" tIns="36000" rIns="36000" bIns="36000" numCol="1" rtlCol="0" anchor="ctr" anchorCtr="0" compatLnSpc="1">
            <a:prstTxWarp prst="textNoShape">
              <a:avLst/>
            </a:prstTxWarp>
            <a:normAutofit/>
          </a:bodyPr>
          <a:lstStyle/>
          <a:p>
            <a:pPr algn="l"/>
            <a:r>
              <a:rPr lang="de-DE" altLang="de-DE" sz="2000" dirty="0">
                <a:solidFill>
                  <a:srgbClr val="005697"/>
                </a:solidFill>
                <a:latin typeface="+mn-lt"/>
                <a:cs typeface="Calibri" panose="020F0502020204030204" pitchFamily="34" charset="0"/>
              </a:rPr>
              <a:t>„</a:t>
            </a:r>
            <a:r>
              <a:rPr lang="de-DE" altLang="de-DE" sz="2000" dirty="0" err="1">
                <a:solidFill>
                  <a:srgbClr val="005697"/>
                </a:solidFill>
                <a:latin typeface="+mn-lt"/>
                <a:cs typeface="Calibri" panose="020F0502020204030204" pitchFamily="34" charset="0"/>
              </a:rPr>
              <a:t>Smart@Fire</a:t>
            </a:r>
            <a:r>
              <a:rPr lang="de-DE" altLang="de-DE" sz="2000" dirty="0">
                <a:solidFill>
                  <a:srgbClr val="005697"/>
                </a:solidFill>
                <a:latin typeface="+mn-lt"/>
                <a:cs typeface="Calibri" panose="020F0502020204030204" pitchFamily="34" charset="0"/>
              </a:rPr>
              <a:t> “ – Das Ergebnis </a:t>
            </a:r>
          </a:p>
        </p:txBody>
      </p:sp>
      <p:pic>
        <p:nvPicPr>
          <p:cNvPr id="13" name="Tijdelijke aanduiding voor inhoud 3"/>
          <p:cNvPicPr>
            <a:picLocks noGrp="1" noChangeAspect="1"/>
          </p:cNvPicPr>
          <p:nvPr>
            <p:ph idx="1"/>
          </p:nvPr>
        </p:nvPicPr>
        <p:blipFill>
          <a:blip r:embed="rId2"/>
          <a:stretch>
            <a:fillRect/>
          </a:stretch>
        </p:blipFill>
        <p:spPr>
          <a:xfrm>
            <a:off x="3436698" y="2257751"/>
            <a:ext cx="4539514" cy="4229665"/>
          </a:xfrm>
          <a:prstGeom prst="rect">
            <a:avLst/>
          </a:prstGeom>
        </p:spPr>
      </p:pic>
      <p:pic>
        <p:nvPicPr>
          <p:cNvPr id="6" name="Google Shape;547;p31">
            <a:extLst>
              <a:ext uri="{FF2B5EF4-FFF2-40B4-BE49-F238E27FC236}">
                <a16:creationId xmlns:a16="http://schemas.microsoft.com/office/drawing/2014/main" id="{AB61DB62-B810-4D1D-84BB-B98508634A48}"/>
              </a:ext>
            </a:extLst>
          </p:cNvPr>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7" name="Picture 2" descr="P:\Politikberatung\5556_KOINNO-NKS\PR\Flyer\Projekt_Logos\Smart@Fire\Smart@fire.jpg">
            <a:extLst>
              <a:ext uri="{FF2B5EF4-FFF2-40B4-BE49-F238E27FC236}">
                <a16:creationId xmlns:a16="http://schemas.microsoft.com/office/drawing/2014/main" id="{2B93686E-43E9-4A16-9659-163F8E6206C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8095" y="631350"/>
            <a:ext cx="3260780" cy="703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1523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416" name="Google Shape;416;p21"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417" name="Google Shape;417;p21"/>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418" name="Google Shape;418;p21"/>
          <p:cNvSpPr txBox="1"/>
          <p:nvPr/>
        </p:nvSpPr>
        <p:spPr>
          <a:xfrm>
            <a:off x="653143" y="2152701"/>
            <a:ext cx="10892862" cy="37087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300"/>
              <a:buFont typeface="Verdana"/>
              <a:buNone/>
            </a:pPr>
            <a:r>
              <a:rPr lang="en-US" sz="2300" b="0" i="0" u="none" strike="noStrike" cap="none">
                <a:solidFill>
                  <a:srgbClr val="FFFFFF"/>
                </a:solidFill>
                <a:latin typeface="Verdana"/>
                <a:ea typeface="Verdana"/>
                <a:cs typeface="Verdana"/>
                <a:sym typeface="Verdana"/>
              </a:rPr>
              <a:t>Initiativen der Mitgliedstaaten, EU-finanzierte Projekte, Erfolgsbeispiele usw:</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300"/>
              <a:buFont typeface="Verdana"/>
              <a:buNone/>
            </a:pPr>
            <a:r>
              <a:rPr lang="en-US" sz="2300" b="0" i="0" u="sng" strike="noStrike" cap="none">
                <a:solidFill>
                  <a:schemeClr val="lt1"/>
                </a:solidFill>
                <a:latin typeface="Verdana"/>
                <a:ea typeface="Verdana"/>
                <a:cs typeface="Verdana"/>
                <a:sym typeface="Verdana"/>
                <a:hlinkClick r:id="rId5">
                  <a:extLst>
                    <a:ext uri="{A12FA001-AC4F-418D-AE19-62706E023703}">
                      <ahyp:hlinkClr xmlns:ahyp="http://schemas.microsoft.com/office/drawing/2018/hyperlinkcolor" val="tx"/>
                    </a:ext>
                  </a:extLst>
                </a:hlinkClick>
              </a:rPr>
              <a:t>https://digital-strategy.ec.europa.eu/en/policies/innovation-procurement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300"/>
              <a:buFont typeface="Verdana"/>
              <a:buNone/>
            </a:pPr>
            <a:endParaRPr sz="2300" b="0" i="0" u="none" strike="noStrike" cap="none">
              <a:solidFill>
                <a:srgbClr val="FFFFFF"/>
              </a:solidFill>
              <a:latin typeface="Verdana"/>
              <a:ea typeface="Verdana"/>
              <a:cs typeface="Verdana"/>
              <a:sym typeface="Verdana"/>
            </a:endParaRPr>
          </a:p>
          <a:p>
            <a:pPr marL="0" marR="0" lvl="0" indent="0" algn="l" rtl="0">
              <a:lnSpc>
                <a:spcPct val="100000"/>
              </a:lnSpc>
              <a:spcBef>
                <a:spcPts val="0"/>
              </a:spcBef>
              <a:spcAft>
                <a:spcPts val="0"/>
              </a:spcAft>
              <a:buClr>
                <a:srgbClr val="FFFFFF"/>
              </a:buClr>
              <a:buSzPts val="2300"/>
              <a:buFont typeface="Verdana"/>
              <a:buNone/>
            </a:pPr>
            <a:r>
              <a:rPr lang="en-US" sz="2300" b="0" i="0" u="none" strike="noStrike" cap="none">
                <a:solidFill>
                  <a:srgbClr val="FFFFFF"/>
                </a:solidFill>
                <a:latin typeface="Verdana"/>
                <a:ea typeface="Verdana"/>
                <a:cs typeface="Verdana"/>
                <a:sym typeface="Verdana"/>
              </a:rPr>
              <a:t>Bleiben Sie auf dem Laufenden - Neuigkeiten, Finanzierungsmöglichkeiten, Veranstaltungen - mit dem Newsletter der Europäischen Kommission zum Thema Innovationsbeschaffung: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300"/>
              <a:buFont typeface="Verdana"/>
              <a:buNone/>
            </a:pPr>
            <a:r>
              <a:rPr lang="en-US" sz="2300" b="0" i="0" u="sng" strike="noStrike" cap="none">
                <a:solidFill>
                  <a:schemeClr val="lt1"/>
                </a:solidFill>
                <a:latin typeface="Verdana"/>
                <a:ea typeface="Verdana"/>
                <a:cs typeface="Verdana"/>
                <a:sym typeface="Verdana"/>
                <a:hlinkClick r:id="rId6">
                  <a:extLst>
                    <a:ext uri="{A12FA001-AC4F-418D-AE19-62706E023703}">
                      <ahyp:hlinkClr xmlns:ahyp="http://schemas.microsoft.com/office/drawing/2018/hyperlinkcolor" val="tx"/>
                    </a:ext>
                  </a:extLst>
                </a:hlinkClick>
              </a:rPr>
              <a:t>https://ec.europa.eu/digital-single-market/en/newsletters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300"/>
              <a:buFont typeface="Verdana"/>
              <a:buNone/>
            </a:pPr>
            <a:endParaRPr sz="2300" b="0" i="0" u="none" strike="noStrike" cap="none">
              <a:solidFill>
                <a:srgbClr val="FFFFFF"/>
              </a:solidFill>
              <a:latin typeface="Verdana"/>
              <a:ea typeface="Verdana"/>
              <a:cs typeface="Verdana"/>
              <a:sym typeface="Verdana"/>
            </a:endParaRPr>
          </a:p>
          <a:p>
            <a:pPr marL="0" marR="0" lvl="0" indent="0" algn="l" rtl="0">
              <a:lnSpc>
                <a:spcPct val="100000"/>
              </a:lnSpc>
              <a:spcBef>
                <a:spcPts val="0"/>
              </a:spcBef>
              <a:spcAft>
                <a:spcPts val="0"/>
              </a:spcAft>
              <a:buClr>
                <a:schemeClr val="dk1"/>
              </a:buClr>
              <a:buSzPts val="2800"/>
              <a:buFont typeface="Verdana"/>
              <a:buNone/>
            </a:pPr>
            <a:endParaRPr sz="2800" b="0" i="0" u="none" strike="noStrike" cap="none">
              <a:solidFill>
                <a:srgbClr val="FFFFFF"/>
              </a:solidFill>
              <a:latin typeface="Verdana"/>
              <a:ea typeface="Verdana"/>
              <a:cs typeface="Verdana"/>
              <a:sym typeface="Verdana"/>
            </a:endParaRPr>
          </a:p>
        </p:txBody>
      </p:sp>
      <p:sp>
        <p:nvSpPr>
          <p:cNvPr id="419" name="Google Shape;419;p21"/>
          <p:cNvSpPr txBox="1"/>
          <p:nvPr/>
        </p:nvSpPr>
        <p:spPr>
          <a:xfrm>
            <a:off x="501272" y="631618"/>
            <a:ext cx="7809496" cy="45339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FFFFFF"/>
                </a:solidFill>
                <a:latin typeface="Verdana"/>
                <a:ea typeface="Verdana"/>
                <a:cs typeface="Verdana"/>
                <a:sym typeface="Verdana"/>
              </a:rPr>
              <a:t>Weitere Informationen: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24" name="Google Shape;424;p22"/>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25" name="Google Shape;425;p22"/>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 name="Google Shape;426;p22"/>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p22"/>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lt1"/>
                </a:solidFill>
                <a:latin typeface="Verdana"/>
                <a:ea typeface="Verdana"/>
                <a:cs typeface="Verdana"/>
                <a:sym typeface="Verdana"/>
              </a:rPr>
              <a:t>Klaus Piesche</a:t>
            </a:r>
            <a:endParaRPr sz="1400" b="0" i="0" u="none" strike="noStrike" cap="none" dirty="0">
              <a:solidFill>
                <a:srgbClr val="000000"/>
              </a:solidFill>
              <a:latin typeface="Arial"/>
              <a:ea typeface="Arial"/>
              <a:cs typeface="Arial"/>
              <a:sym typeface="Arial"/>
            </a:endParaRPr>
          </a:p>
        </p:txBody>
      </p:sp>
      <p:sp>
        <p:nvSpPr>
          <p:cNvPr id="428" name="Google Shape;428;p22"/>
          <p:cNvSpPr txBox="1"/>
          <p:nvPr/>
        </p:nvSpPr>
        <p:spPr>
          <a:xfrm>
            <a:off x="5989576" y="3736015"/>
            <a:ext cx="3996396" cy="13849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de-DE" sz="2000" b="0" i="0" u="none" strike="noStrike" cap="none" dirty="0">
                <a:solidFill>
                  <a:schemeClr val="lt1"/>
                </a:solidFill>
                <a:latin typeface="Verdana"/>
                <a:ea typeface="Verdana"/>
                <a:cs typeface="Verdana"/>
                <a:sym typeface="Verdana"/>
              </a:rPr>
              <a:t>Research Consultant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empirica</a:t>
            </a:r>
            <a:endParaRPr sz="2000" b="0" i="0" u="none" strike="noStrike" cap="none" dirty="0">
              <a:solidFill>
                <a:schemeClr val="lt1"/>
              </a:solidFill>
              <a:latin typeface="Verdana"/>
              <a:ea typeface="Verdana"/>
              <a:cs typeface="Verdana"/>
              <a:sym typeface="Verdana"/>
            </a:endParaRPr>
          </a:p>
        </p:txBody>
      </p:sp>
      <p:sp>
        <p:nvSpPr>
          <p:cNvPr id="430" name="Google Shape;430;p22"/>
          <p:cNvSpPr txBox="1"/>
          <p:nvPr/>
        </p:nvSpPr>
        <p:spPr>
          <a:xfrm>
            <a:off x="1692999" y="848394"/>
            <a:ext cx="9357925"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accent2"/>
                </a:solidFill>
                <a:latin typeface="Verdana"/>
                <a:ea typeface="Verdana"/>
                <a:cs typeface="Verdana"/>
                <a:sym typeface="Verdana"/>
              </a:rPr>
              <a:t>I</a:t>
            </a:r>
            <a:r>
              <a:rPr lang="en-US" sz="3600" b="1" i="0" u="none" strike="noStrike" cap="none" dirty="0">
                <a:solidFill>
                  <a:srgbClr val="1B456C"/>
                </a:solidFill>
                <a:latin typeface="Verdana"/>
                <a:ea typeface="Verdana"/>
                <a:cs typeface="Verdana"/>
                <a:sym typeface="Verdana"/>
              </a:rPr>
              <a:t>PROCURESECURITY PCP PHASEN &amp; VERGABEVERFAHREN </a:t>
            </a:r>
            <a:endParaRPr lang="en-US" sz="3600" b="0" i="0" u="none" strike="noStrike" cap="none" dirty="0">
              <a:solidFill>
                <a:srgbClr val="1B456C"/>
              </a:solidFill>
              <a:latin typeface="Verdana"/>
              <a:ea typeface="Verdana"/>
              <a:cs typeface="Verdana"/>
              <a:sym typeface="Verdana"/>
            </a:endParaRPr>
          </a:p>
        </p:txBody>
      </p:sp>
      <p:pic>
        <p:nvPicPr>
          <p:cNvPr id="9" name="Picture 4" descr="Computergenerierter Alternativtext:&#10;&#10;">
            <a:extLst>
              <a:ext uri="{FF2B5EF4-FFF2-40B4-BE49-F238E27FC236}">
                <a16:creationId xmlns:a16="http://schemas.microsoft.com/office/drawing/2014/main" id="{1A0F9AAA-771D-44A5-AE61-F23F5EE5C10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209" r="14209"/>
          <a:stretch/>
        </p:blipFill>
        <p:spPr bwMode="auto">
          <a:xfrm>
            <a:off x="1692999" y="2807286"/>
            <a:ext cx="2452019" cy="24523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pic>
        <p:nvPicPr>
          <p:cNvPr id="435" name="Google Shape;435;p23"/>
          <p:cNvPicPr preferRelativeResize="0"/>
          <p:nvPr/>
        </p:nvPicPr>
        <p:blipFill rotWithShape="1">
          <a:blip r:embed="rId3">
            <a:alphaModFix/>
          </a:blip>
          <a:srcRect/>
          <a:stretch/>
        </p:blipFill>
        <p:spPr>
          <a:xfrm>
            <a:off x="9007813" y="288858"/>
            <a:ext cx="2851824" cy="344596"/>
          </a:xfrm>
          <a:prstGeom prst="rect">
            <a:avLst/>
          </a:prstGeom>
          <a:noFill/>
          <a:ln>
            <a:noFill/>
          </a:ln>
        </p:spPr>
      </p:pic>
      <p:pic>
        <p:nvPicPr>
          <p:cNvPr id="436" name="Google Shape;436;p23"/>
          <p:cNvPicPr preferRelativeResize="0"/>
          <p:nvPr/>
        </p:nvPicPr>
        <p:blipFill rotWithShape="1">
          <a:blip r:embed="rId4">
            <a:alphaModFix/>
          </a:blip>
          <a:srcRect/>
          <a:stretch/>
        </p:blipFill>
        <p:spPr>
          <a:xfrm>
            <a:off x="1035248" y="1354221"/>
            <a:ext cx="9683110" cy="481573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4"/>
          <p:cNvSpPr/>
          <p:nvPr/>
        </p:nvSpPr>
        <p:spPr>
          <a:xfrm>
            <a:off x="-1" y="0"/>
            <a:ext cx="3575721" cy="6858000"/>
          </a:xfrm>
          <a:prstGeom prst="rect">
            <a:avLst/>
          </a:prstGeom>
          <a:solidFill>
            <a:srgbClr val="1B456C">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42" name="Google Shape;442;p24"/>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443" name="Google Shape;443;p24"/>
          <p:cNvPicPr preferRelativeResize="0"/>
          <p:nvPr/>
        </p:nvPicPr>
        <p:blipFill rotWithShape="1">
          <a:blip r:embed="rId4">
            <a:alphaModFix/>
          </a:blip>
          <a:srcRect l="44147" r="37175"/>
          <a:stretch/>
        </p:blipFill>
        <p:spPr>
          <a:xfrm>
            <a:off x="624114" y="718902"/>
            <a:ext cx="2278744" cy="5362584"/>
          </a:xfrm>
          <a:prstGeom prst="rect">
            <a:avLst/>
          </a:prstGeom>
          <a:noFill/>
          <a:ln>
            <a:noFill/>
          </a:ln>
        </p:spPr>
      </p:pic>
      <p:sp>
        <p:nvSpPr>
          <p:cNvPr id="444" name="Google Shape;444;p24"/>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accent2"/>
                </a:solidFill>
                <a:latin typeface="Verdana"/>
                <a:ea typeface="Verdana"/>
                <a:cs typeface="Verdana"/>
                <a:sym typeface="Verdana"/>
              </a:rPr>
              <a:t>P</a:t>
            </a:r>
            <a:r>
              <a:rPr lang="en-US" sz="3600" b="1" i="0" u="none" strike="noStrike" cap="none" dirty="0">
                <a:solidFill>
                  <a:srgbClr val="1B456C"/>
                </a:solidFill>
                <a:latin typeface="Verdana"/>
                <a:ea typeface="Verdana"/>
                <a:cs typeface="Verdana"/>
                <a:sym typeface="Verdana"/>
              </a:rPr>
              <a:t>HASE I</a:t>
            </a:r>
            <a:endParaRPr sz="3600" b="0" i="0" u="none" strike="noStrike" cap="none" dirty="0">
              <a:solidFill>
                <a:srgbClr val="1B456C"/>
              </a:solidFill>
              <a:latin typeface="Verdana"/>
              <a:ea typeface="Verdana"/>
              <a:cs typeface="Verdana"/>
              <a:sym typeface="Verdana"/>
            </a:endParaRPr>
          </a:p>
        </p:txBody>
      </p:sp>
      <p:sp>
        <p:nvSpPr>
          <p:cNvPr id="445" name="Google Shape;445;p24"/>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dirty="0" err="1">
                <a:solidFill>
                  <a:srgbClr val="1B456C"/>
                </a:solidFill>
                <a:latin typeface="Verdana"/>
                <a:ea typeface="Verdana"/>
                <a:cs typeface="Verdana"/>
                <a:sym typeface="Verdana"/>
              </a:rPr>
              <a:t>Konzeptentwurf</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Lösungsarchitektur</a:t>
            </a:r>
            <a:r>
              <a:rPr lang="en-US" sz="2000" b="0" i="0" u="none" strike="noStrike" cap="none" dirty="0">
                <a:solidFill>
                  <a:srgbClr val="1B456C"/>
                </a:solidFill>
                <a:latin typeface="Verdana"/>
                <a:ea typeface="Verdana"/>
                <a:cs typeface="Verdana"/>
                <a:sym typeface="Verdana"/>
              </a:rPr>
              <a:t> und </a:t>
            </a:r>
            <a:r>
              <a:rPr lang="en-US" sz="2000" b="0" i="0" u="none" strike="noStrike" cap="none" dirty="0" err="1">
                <a:solidFill>
                  <a:srgbClr val="1B456C"/>
                </a:solidFill>
                <a:latin typeface="Verdana"/>
                <a:ea typeface="Verdana"/>
                <a:cs typeface="Verdana"/>
                <a:sym typeface="Verdana"/>
              </a:rPr>
              <a:t>technische</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Spezifikationen</a:t>
            </a:r>
            <a:r>
              <a:rPr lang="en-US" sz="2000" b="0" i="0" u="none" strike="noStrike" cap="none" dirty="0">
                <a:solidFill>
                  <a:srgbClr val="1B456C"/>
                </a:solidFill>
                <a:latin typeface="Verdana"/>
                <a:ea typeface="Verdana"/>
                <a:cs typeface="Verdana"/>
                <a:sym typeface="Verdana"/>
              </a:rPr>
              <a:t> auf der </a:t>
            </a:r>
            <a:r>
              <a:rPr lang="en-US" sz="2000" b="0" i="0" u="none" strike="noStrike" cap="none" dirty="0" err="1">
                <a:solidFill>
                  <a:srgbClr val="1B456C"/>
                </a:solidFill>
                <a:latin typeface="Verdana"/>
                <a:ea typeface="Verdana"/>
                <a:cs typeface="Verdana"/>
                <a:sym typeface="Verdana"/>
              </a:rPr>
              <a:t>Grundlage</a:t>
            </a:r>
            <a:r>
              <a:rPr lang="en-US" sz="2000" b="0" i="0" u="none" strike="noStrike" cap="none" dirty="0">
                <a:solidFill>
                  <a:srgbClr val="1B456C"/>
                </a:solidFill>
                <a:latin typeface="Verdana"/>
                <a:ea typeface="Verdana"/>
                <a:cs typeface="Verdana"/>
                <a:sym typeface="Verdana"/>
              </a:rPr>
              <a:t> der </a:t>
            </a:r>
            <a:r>
              <a:rPr lang="en-US" sz="2000" b="0" i="0" u="none" strike="noStrike" cap="none" dirty="0" err="1">
                <a:solidFill>
                  <a:srgbClr val="1B456C"/>
                </a:solidFill>
                <a:latin typeface="Verdana"/>
                <a:ea typeface="Verdana"/>
                <a:cs typeface="Verdana"/>
                <a:sym typeface="Verdana"/>
              </a:rPr>
              <a:t>Anforderungen</a:t>
            </a:r>
            <a:r>
              <a:rPr lang="en-US" sz="2000" b="0" i="0" u="none" strike="noStrike" cap="none" dirty="0">
                <a:solidFill>
                  <a:srgbClr val="1B456C"/>
                </a:solidFill>
                <a:latin typeface="Verdana"/>
                <a:ea typeface="Verdana"/>
                <a:cs typeface="Verdana"/>
                <a:sym typeface="Verdana"/>
              </a:rPr>
              <a:t> der </a:t>
            </a:r>
            <a:r>
              <a:rPr lang="en-US" sz="2000" b="0" i="0" u="none" strike="noStrike" cap="none" dirty="0" err="1">
                <a:solidFill>
                  <a:srgbClr val="1B456C"/>
                </a:solidFill>
                <a:latin typeface="Verdana"/>
                <a:ea typeface="Verdana"/>
                <a:cs typeface="Verdana"/>
                <a:sym typeface="Verdana"/>
              </a:rPr>
              <a:t>Beschaffer</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Anwendungsfälle</a:t>
            </a:r>
            <a:r>
              <a:rPr lang="en-US" sz="2000" b="0" i="0" u="none" strike="noStrike" cap="none" dirty="0">
                <a:solidFill>
                  <a:srgbClr val="1B456C"/>
                </a:solidFill>
                <a:latin typeface="Verdana"/>
                <a:ea typeface="Verdana"/>
                <a:cs typeface="Verdana"/>
                <a:sym typeface="Verdana"/>
              </a:rPr>
              <a:t> und </a:t>
            </a:r>
            <a:r>
              <a:rPr lang="en-US" sz="2000" b="0" i="0" u="none" strike="noStrike" cap="none" dirty="0" err="1">
                <a:solidFill>
                  <a:srgbClr val="1B456C"/>
                </a:solidFill>
                <a:latin typeface="Verdana"/>
                <a:ea typeface="Verdana"/>
                <a:cs typeface="Verdana"/>
                <a:sym typeface="Verdana"/>
              </a:rPr>
              <a:t>Prozessmodelle</a:t>
            </a:r>
            <a:endParaRPr sz="1400" b="0" i="0" u="none" strike="noStrike" cap="none" dirty="0">
              <a:solidFill>
                <a:srgbClr val="000000"/>
              </a:solidFill>
              <a:latin typeface="Arial"/>
              <a:ea typeface="Arial"/>
              <a:cs typeface="Arial"/>
              <a:sym typeface="Arial"/>
            </a:endParaRPr>
          </a:p>
        </p:txBody>
      </p:sp>
      <p:sp>
        <p:nvSpPr>
          <p:cNvPr id="446" name="Google Shape;446;p24"/>
          <p:cNvSpPr txBox="1"/>
          <p:nvPr/>
        </p:nvSpPr>
        <p:spPr>
          <a:xfrm>
            <a:off x="3956724" y="2506611"/>
            <a:ext cx="7785333" cy="4216539"/>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1" i="0" u="none" strike="noStrike" cap="none" dirty="0">
                <a:solidFill>
                  <a:srgbClr val="D9325D"/>
                </a:solidFill>
                <a:latin typeface="Verdana"/>
                <a:ea typeface="Verdana"/>
                <a:cs typeface="Verdana"/>
                <a:sym typeface="Verdana"/>
              </a:rPr>
              <a:t>6</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Anbieter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werden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voraussichtlich</a:t>
            </a:r>
            <a:r>
              <a:rPr lang="en-US" sz="1800" b="0" i="0" u="none" strike="noStrike" cap="none" dirty="0">
                <a:solidFill>
                  <a:srgbClr val="1B456C"/>
                </a:solidFill>
                <a:latin typeface="Verdana"/>
                <a:ea typeface="Verdana"/>
                <a:cs typeface="Verdana"/>
                <a:sym typeface="Verdana"/>
              </a:rPr>
              <a:t> den </a:t>
            </a:r>
            <a:r>
              <a:rPr lang="en-US" sz="1800" b="0" i="0" u="none" strike="noStrike" cap="none" dirty="0" err="1">
                <a:solidFill>
                  <a:srgbClr val="1B456C"/>
                </a:solidFill>
                <a:latin typeface="Verdana"/>
                <a:ea typeface="Verdana"/>
                <a:cs typeface="Verdana"/>
                <a:sym typeface="Verdana"/>
              </a:rPr>
              <a:t>Zuschlag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erhalten</a:t>
            </a:r>
            <a:endParaRPr sz="1800" b="0" i="0" u="none" strike="noStrike" cap="none" dirty="0">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dirty="0" err="1">
                <a:solidFill>
                  <a:srgbClr val="D9325D"/>
                </a:solidFill>
                <a:latin typeface="Verdana"/>
                <a:ea typeface="Verdana"/>
                <a:cs typeface="Verdana"/>
                <a:sym typeface="Verdana"/>
              </a:rPr>
              <a:t>Erwartetes</a:t>
            </a:r>
            <a:r>
              <a:rPr lang="en-US" sz="1800" b="1" i="0" u="none" strike="noStrike" cap="none" dirty="0">
                <a:solidFill>
                  <a:srgbClr val="D9325D"/>
                </a:solidFill>
                <a:latin typeface="Verdana"/>
                <a:ea typeface="Verdana"/>
                <a:cs typeface="Verdana"/>
                <a:sym typeface="Verdana"/>
              </a:rPr>
              <a:t> </a:t>
            </a:r>
            <a:r>
              <a:rPr lang="en-US" sz="1800" b="1" i="0" u="none" strike="noStrike" cap="none" dirty="0" err="1">
                <a:solidFill>
                  <a:srgbClr val="D9325D"/>
                </a:solidFill>
                <a:latin typeface="Verdana"/>
                <a:ea typeface="Verdana"/>
                <a:cs typeface="Verdana"/>
                <a:sym typeface="Verdana"/>
              </a:rPr>
              <a:t>Ergebnis</a:t>
            </a:r>
            <a:r>
              <a:rPr lang="en-US" sz="1800" b="1" i="0" u="none" strike="noStrike" cap="none" dirty="0">
                <a:solidFill>
                  <a:srgbClr val="D9325D"/>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Ausführlicher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Bericht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mit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einer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Beschreibung</a:t>
            </a:r>
            <a:r>
              <a:rPr lang="en-US" sz="1800" b="0" i="0" u="none" strike="noStrike" cap="none" dirty="0">
                <a:solidFill>
                  <a:srgbClr val="1B456C"/>
                </a:solidFill>
                <a:latin typeface="Verdana"/>
                <a:ea typeface="Verdana"/>
                <a:cs typeface="Verdana"/>
                <a:sym typeface="Verdana"/>
              </a:rPr>
              <a:t> der </a:t>
            </a:r>
            <a:r>
              <a:rPr lang="en-US" sz="1800" b="0" i="0" u="none" strike="noStrike" cap="none" dirty="0" err="1">
                <a:solidFill>
                  <a:srgbClr val="1B456C"/>
                </a:solidFill>
                <a:latin typeface="Verdana"/>
                <a:ea typeface="Verdana"/>
                <a:cs typeface="Verdana"/>
                <a:sym typeface="Verdana"/>
              </a:rPr>
              <a:t>Lösung</a:t>
            </a:r>
            <a:r>
              <a:rPr lang="en-US" sz="1800" b="0" i="0" u="none" strike="noStrike" cap="none" dirty="0">
                <a:solidFill>
                  <a:srgbClr val="1B456C"/>
                </a:solidFill>
                <a:latin typeface="Verdana"/>
                <a:ea typeface="Verdana"/>
                <a:cs typeface="Verdana"/>
                <a:sym typeface="Verdana"/>
              </a:rPr>
              <a:t> und </a:t>
            </a:r>
            <a:r>
              <a:rPr lang="en-US" sz="1800" b="0" i="0" u="none" strike="noStrike" cap="none" dirty="0" err="1">
                <a:solidFill>
                  <a:srgbClr val="1B456C"/>
                </a:solidFill>
                <a:latin typeface="Verdana"/>
                <a:ea typeface="Verdana"/>
                <a:cs typeface="Verdana"/>
                <a:sym typeface="Verdana"/>
              </a:rPr>
              <a:t>einem</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detaillierten</a:t>
            </a:r>
            <a:r>
              <a:rPr lang="en-US" sz="1800" b="0" i="0" u="none" strike="noStrike" cap="none" dirty="0">
                <a:solidFill>
                  <a:srgbClr val="1B456C"/>
                </a:solidFill>
                <a:latin typeface="Verdana"/>
                <a:ea typeface="Verdana"/>
                <a:cs typeface="Verdana"/>
                <a:sym typeface="Verdana"/>
              </a:rPr>
              <a:t> Plan für die </a:t>
            </a:r>
            <a:r>
              <a:rPr lang="en-US" sz="1800" b="0" i="0" u="none" strike="noStrike" cap="none" dirty="0" err="1">
                <a:solidFill>
                  <a:srgbClr val="1B456C"/>
                </a:solidFill>
                <a:latin typeface="Verdana"/>
                <a:ea typeface="Verdana"/>
                <a:cs typeface="Verdana"/>
                <a:sym typeface="Verdana"/>
              </a:rPr>
              <a:t>Prototyp</a:t>
            </a:r>
            <a:r>
              <a:rPr lang="en-US" sz="1800" b="0" i="0" u="none" strike="noStrike" cap="none" dirty="0">
                <a:solidFill>
                  <a:srgbClr val="1B456C"/>
                </a:solidFill>
                <a:latin typeface="Verdana"/>
                <a:ea typeface="Verdana"/>
                <a:cs typeface="Verdana"/>
                <a:sym typeface="Verdana"/>
              </a:rPr>
              <a:t>- und </a:t>
            </a:r>
            <a:r>
              <a:rPr lang="en-US" sz="1800" b="0" i="0" u="none" strike="noStrike" cap="none" dirty="0" err="1">
                <a:solidFill>
                  <a:srgbClr val="1B456C"/>
                </a:solidFill>
                <a:latin typeface="Verdana"/>
                <a:ea typeface="Verdana"/>
                <a:cs typeface="Verdana"/>
                <a:sym typeface="Verdana"/>
              </a:rPr>
              <a:t>Testaktivitäten</a:t>
            </a:r>
            <a:r>
              <a:rPr lang="en-US" sz="1800" b="0" i="0" u="none" strike="noStrike" cap="none" dirty="0">
                <a:solidFill>
                  <a:srgbClr val="1B456C"/>
                </a:solidFill>
                <a:latin typeface="Verdana"/>
                <a:ea typeface="Verdana"/>
                <a:cs typeface="Verdana"/>
                <a:sym typeface="Verdana"/>
              </a:rPr>
              <a:t> in den </a:t>
            </a:r>
            <a:r>
              <a:rPr lang="en-US" sz="1800" b="0" i="0" u="none" strike="noStrike" cap="none" dirty="0" err="1">
                <a:solidFill>
                  <a:srgbClr val="1B456C"/>
                </a:solidFill>
                <a:latin typeface="Verdana"/>
                <a:ea typeface="Verdana"/>
                <a:cs typeface="Verdana"/>
                <a:sym typeface="Verdana"/>
              </a:rPr>
              <a:t>Phasen</a:t>
            </a:r>
            <a:r>
              <a:rPr lang="en-US" sz="1800" b="0" i="0" u="none" strike="noStrike" cap="none" dirty="0">
                <a:solidFill>
                  <a:srgbClr val="1B456C"/>
                </a:solidFill>
                <a:latin typeface="Verdana"/>
                <a:ea typeface="Verdana"/>
                <a:cs typeface="Verdana"/>
                <a:sym typeface="Verdana"/>
              </a:rPr>
              <a:t> II und III.</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dirty="0">
                <a:solidFill>
                  <a:srgbClr val="D9325D"/>
                </a:solidFill>
                <a:latin typeface="Verdana"/>
                <a:ea typeface="Verdana"/>
                <a:cs typeface="Verdana"/>
                <a:sym typeface="Verdana"/>
              </a:rPr>
              <a:t>4 </a:t>
            </a:r>
            <a:r>
              <a:rPr lang="en-US" sz="1800" b="1" i="0" u="none" strike="noStrike" cap="none" dirty="0" err="1">
                <a:solidFill>
                  <a:srgbClr val="D9325D"/>
                </a:solidFill>
                <a:latin typeface="Verdana"/>
                <a:ea typeface="Verdana"/>
                <a:cs typeface="Verdana"/>
                <a:sym typeface="Verdana"/>
              </a:rPr>
              <a:t>Monate</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Maximales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Gesamtbudget</a:t>
            </a:r>
            <a:r>
              <a:rPr lang="en-US" sz="1800" b="0" i="0" u="none" strike="noStrike" cap="none" dirty="0">
                <a:solidFill>
                  <a:srgbClr val="1B456C"/>
                </a:solidFill>
                <a:latin typeface="Verdana"/>
                <a:ea typeface="Verdana"/>
                <a:cs typeface="Verdana"/>
                <a:sym typeface="Verdana"/>
              </a:rPr>
              <a:t> der Phase: </a:t>
            </a:r>
            <a:r>
              <a:rPr lang="en-US" sz="1800" b="1" i="0" u="none" strike="noStrike" cap="none" dirty="0">
                <a:solidFill>
                  <a:srgbClr val="D9325D"/>
                </a:solidFill>
                <a:latin typeface="Verdana"/>
                <a:ea typeface="Verdana"/>
                <a:cs typeface="Verdana"/>
                <a:sym typeface="Verdana"/>
              </a:rPr>
              <a:t>677.419 € </a:t>
            </a:r>
            <a:r>
              <a:rPr lang="en-US" sz="1800" b="0" i="0" u="none" strike="noStrike" cap="none" dirty="0">
                <a:solidFill>
                  <a:srgbClr val="1B456C"/>
                </a:solidFill>
                <a:latin typeface="Verdana"/>
                <a:ea typeface="Verdana"/>
                <a:cs typeface="Verdana"/>
                <a:sym typeface="Verdana"/>
              </a:rPr>
              <a:t>(max. 112.903 € pro </a:t>
            </a:r>
            <a:r>
              <a:rPr lang="en-US" sz="1800" b="0" i="0" u="none" strike="noStrike" cap="none" dirty="0" err="1">
                <a:solidFill>
                  <a:srgbClr val="1B456C"/>
                </a:solidFill>
                <a:latin typeface="Verdana"/>
                <a:ea typeface="Verdana"/>
                <a:cs typeface="Verdana"/>
                <a:sym typeface="Verdana"/>
              </a:rPr>
              <a:t>Anbieter</a:t>
            </a:r>
            <a:r>
              <a:rPr lang="en-US" sz="1800" b="0" i="0" u="none" strike="noStrike" cap="none" dirty="0">
                <a:solidFill>
                  <a:srgbClr val="1B456C"/>
                </a:solidFill>
                <a:latin typeface="Verdana"/>
                <a:ea typeface="Verdana"/>
                <a:cs typeface="Verdana"/>
                <a:sym typeface="Verdana"/>
              </a:rPr>
              <a:t>)</a:t>
            </a:r>
            <a:endParaRPr sz="1800" b="0" i="0" u="none" strike="noStrike" cap="none" dirty="0">
              <a:solidFill>
                <a:srgbClr val="1B456C"/>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Die </a:t>
            </a:r>
            <a:r>
              <a:rPr lang="en-US" sz="1800" b="0" i="0" u="none" strike="noStrike" cap="none" dirty="0" err="1">
                <a:solidFill>
                  <a:srgbClr val="1B456C"/>
                </a:solidFill>
                <a:latin typeface="Verdana"/>
                <a:ea typeface="Verdana"/>
                <a:cs typeface="Verdana"/>
                <a:sym typeface="Verdana"/>
              </a:rPr>
              <a:t>Angebote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werden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nach</a:t>
            </a:r>
            <a:r>
              <a:rPr lang="en-US" sz="1800" b="0" i="0" u="none" strike="noStrike" cap="none" dirty="0">
                <a:solidFill>
                  <a:srgbClr val="1B456C"/>
                </a:solidFill>
                <a:latin typeface="Verdana"/>
                <a:ea typeface="Verdana"/>
                <a:cs typeface="Verdana"/>
                <a:sym typeface="Verdana"/>
              </a:rPr>
              <a:t> dem </a:t>
            </a:r>
            <a:r>
              <a:rPr lang="en-US" sz="1800" b="1" i="0" u="none" strike="noStrike" cap="none" dirty="0" err="1">
                <a:solidFill>
                  <a:srgbClr val="D9325D"/>
                </a:solidFill>
                <a:latin typeface="Verdana"/>
                <a:ea typeface="Verdana"/>
                <a:cs typeface="Verdana"/>
                <a:sym typeface="Verdana"/>
              </a:rPr>
              <a:t>Verhältnis</a:t>
            </a:r>
            <a:r>
              <a:rPr lang="en-US" sz="1800" b="1" i="0" u="none" strike="noStrike" cap="none" dirty="0">
                <a:solidFill>
                  <a:srgbClr val="D9325D"/>
                </a:solidFill>
                <a:latin typeface="Verdana"/>
                <a:ea typeface="Verdana"/>
                <a:cs typeface="Verdana"/>
                <a:sym typeface="Verdana"/>
              </a:rPr>
              <a:t> von </a:t>
            </a:r>
            <a:r>
              <a:rPr lang="en-US" sz="1800" b="1" i="0" u="none" strike="noStrike" cap="none" dirty="0" err="1">
                <a:solidFill>
                  <a:srgbClr val="D9325D"/>
                </a:solidFill>
                <a:latin typeface="Verdana"/>
                <a:ea typeface="Verdana"/>
                <a:cs typeface="Verdana"/>
                <a:sym typeface="Verdana"/>
              </a:rPr>
              <a:t>Qualität</a:t>
            </a:r>
            <a:r>
              <a:rPr lang="en-US" sz="1800" b="1" i="0" u="none" strike="noStrike" cap="none" dirty="0">
                <a:solidFill>
                  <a:srgbClr val="D9325D"/>
                </a:solidFill>
                <a:latin typeface="Verdana"/>
                <a:ea typeface="Verdana"/>
                <a:cs typeface="Verdana"/>
                <a:sym typeface="Verdana"/>
              </a:rPr>
              <a:t> und </a:t>
            </a:r>
            <a:r>
              <a:rPr lang="en-US" sz="1800" b="1" i="0" u="none" strike="noStrike" cap="none" dirty="0" err="1">
                <a:solidFill>
                  <a:srgbClr val="D9325D"/>
                </a:solidFill>
                <a:latin typeface="Verdana"/>
                <a:ea typeface="Verdana"/>
                <a:cs typeface="Verdana"/>
                <a:sym typeface="Verdana"/>
              </a:rPr>
              <a:t>Preis</a:t>
            </a:r>
            <a:r>
              <a:rPr lang="en-US" sz="1800" b="1" i="0" u="none" strike="noStrike" cap="none" dirty="0">
                <a:solidFill>
                  <a:srgbClr val="D9325D"/>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evaluiert</a:t>
            </a:r>
            <a:r>
              <a:rPr lang="en-US" sz="1800" b="0" i="0" u="none" strike="noStrike" cap="none" dirty="0">
                <a:solidFill>
                  <a:srgbClr val="1B456C"/>
                </a:solidFill>
                <a:latin typeface="Verdana"/>
                <a:ea typeface="Verdana"/>
                <a:cs typeface="Verdana"/>
                <a:sym typeface="Verdana"/>
              </a:rPr>
              <a:t> und </a:t>
            </a:r>
            <a:r>
              <a:rPr lang="en-US" sz="1800" b="0" i="0" u="none" strike="noStrike" cap="none" dirty="0" err="1">
                <a:solidFill>
                  <a:srgbClr val="1B456C"/>
                </a:solidFill>
                <a:latin typeface="Verdana"/>
                <a:ea typeface="Verdana"/>
                <a:cs typeface="Verdana"/>
                <a:sym typeface="Verdana"/>
              </a:rPr>
              <a:t>eingestuft</a:t>
            </a:r>
            <a:endParaRPr sz="1800" b="1" i="0" u="none" strike="noStrike" cap="none" dirty="0">
              <a:solidFill>
                <a:srgbClr val="1B456C"/>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Verträge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werden</a:t>
            </a:r>
            <a:r>
              <a:rPr lang="en-US" sz="1800" b="0" i="0" u="none" strike="noStrike" cap="none" dirty="0">
                <a:solidFill>
                  <a:srgbClr val="1B456C"/>
                </a:solidFill>
                <a:latin typeface="Verdana"/>
                <a:ea typeface="Verdana"/>
                <a:cs typeface="Verdana"/>
                <a:sym typeface="Verdana"/>
              </a:rPr>
              <a:t> </a:t>
            </a:r>
            <a:r>
              <a:rPr lang="en-US" sz="1800" b="1" i="0" u="none" strike="noStrike" cap="none" dirty="0">
                <a:solidFill>
                  <a:srgbClr val="D9325D"/>
                </a:solidFill>
                <a:latin typeface="Verdana"/>
                <a:ea typeface="Verdana"/>
                <a:cs typeface="Verdana"/>
                <a:sym typeface="Verdana"/>
              </a:rPr>
              <a:t>so </a:t>
            </a:r>
            <a:r>
              <a:rPr lang="en-US" sz="1800" b="1" i="0" u="none" strike="noStrike" cap="none" dirty="0" err="1">
                <a:solidFill>
                  <a:srgbClr val="D9325D"/>
                </a:solidFill>
                <a:latin typeface="Verdana"/>
                <a:ea typeface="Verdana"/>
                <a:cs typeface="Verdana"/>
                <a:sym typeface="Verdana"/>
              </a:rPr>
              <a:t>lange</a:t>
            </a:r>
            <a:r>
              <a:rPr lang="en-US" sz="1800" b="1" i="0" u="none" strike="noStrike" cap="none" dirty="0">
                <a:solidFill>
                  <a:srgbClr val="D9325D"/>
                </a:solidFill>
                <a:latin typeface="Verdana"/>
                <a:ea typeface="Verdana"/>
                <a:cs typeface="Verdana"/>
                <a:sym typeface="Verdana"/>
              </a:rPr>
              <a:t> </a:t>
            </a:r>
            <a:r>
              <a:rPr lang="en-US" sz="1800" b="1" i="0" u="none" strike="noStrike" cap="none" dirty="0" err="1">
                <a:solidFill>
                  <a:srgbClr val="D9325D"/>
                </a:solidFill>
                <a:latin typeface="Verdana"/>
                <a:ea typeface="Verdana"/>
                <a:cs typeface="Verdana"/>
                <a:sym typeface="Verdana"/>
              </a:rPr>
              <a:t>vergeben</a:t>
            </a:r>
            <a:r>
              <a:rPr lang="en-US" sz="1800" b="1" i="0" u="none" strike="noStrike" cap="none" dirty="0">
                <a:solidFill>
                  <a:srgbClr val="D9325D"/>
                </a:solidFill>
                <a:latin typeface="Verdana"/>
                <a:ea typeface="Verdana"/>
                <a:cs typeface="Verdana"/>
                <a:sym typeface="Verdana"/>
              </a:rPr>
              <a:t>, bis das </a:t>
            </a:r>
            <a:r>
              <a:rPr lang="en-US" sz="1800" b="1" i="0" u="none" strike="noStrike" cap="none" dirty="0" err="1">
                <a:solidFill>
                  <a:srgbClr val="D9325D"/>
                </a:solidFill>
                <a:latin typeface="Verdana"/>
                <a:ea typeface="Verdana"/>
                <a:cs typeface="Verdana"/>
                <a:sym typeface="Verdana"/>
              </a:rPr>
              <a:t>verbleibende</a:t>
            </a:r>
            <a:r>
              <a:rPr lang="en-US" sz="1800" b="1" i="0" u="none" strike="noStrike" cap="none" dirty="0">
                <a:solidFill>
                  <a:srgbClr val="D9325D"/>
                </a:solidFill>
                <a:latin typeface="Verdana"/>
                <a:ea typeface="Verdana"/>
                <a:cs typeface="Verdana"/>
                <a:sym typeface="Verdana"/>
              </a:rPr>
              <a:t> Budget für </a:t>
            </a:r>
            <a:r>
              <a:rPr lang="en-US" sz="1800" b="1" i="0" u="none" strike="noStrike" cap="none" dirty="0" err="1">
                <a:solidFill>
                  <a:srgbClr val="D9325D"/>
                </a:solidFill>
                <a:latin typeface="Verdana"/>
                <a:ea typeface="Verdana"/>
                <a:cs typeface="Verdana"/>
                <a:sym typeface="Verdana"/>
              </a:rPr>
              <a:t>diese</a:t>
            </a:r>
            <a:r>
              <a:rPr lang="en-US" sz="1800" b="1" i="0" u="none" strike="noStrike" cap="none" dirty="0">
                <a:solidFill>
                  <a:srgbClr val="D9325D"/>
                </a:solidFill>
                <a:latin typeface="Verdana"/>
                <a:ea typeface="Verdana"/>
                <a:cs typeface="Verdana"/>
                <a:sym typeface="Verdana"/>
              </a:rPr>
              <a:t> Phase </a:t>
            </a:r>
            <a:r>
              <a:rPr lang="en-US" sz="1800" b="1" i="0" u="none" strike="noStrike" cap="none" dirty="0" err="1">
                <a:solidFill>
                  <a:srgbClr val="D9325D"/>
                </a:solidFill>
                <a:latin typeface="Verdana"/>
                <a:ea typeface="Verdana"/>
                <a:cs typeface="Verdana"/>
                <a:sym typeface="Verdana"/>
              </a:rPr>
              <a:t>nicht</a:t>
            </a:r>
            <a:r>
              <a:rPr lang="en-US" sz="1800" b="1" i="0" u="none" strike="noStrike" cap="none" dirty="0">
                <a:solidFill>
                  <a:srgbClr val="D9325D"/>
                </a:solidFill>
                <a:latin typeface="Verdana"/>
                <a:ea typeface="Verdana"/>
                <a:cs typeface="Verdana"/>
                <a:sym typeface="Verdana"/>
              </a:rPr>
              <a:t> </a:t>
            </a:r>
            <a:r>
              <a:rPr lang="en-US" sz="1800" b="1" i="0" u="none" strike="noStrike" cap="none" dirty="0" err="1">
                <a:solidFill>
                  <a:srgbClr val="D9325D"/>
                </a:solidFill>
                <a:latin typeface="Verdana"/>
                <a:ea typeface="Verdana"/>
                <a:cs typeface="Verdana"/>
                <a:sym typeface="Verdana"/>
              </a:rPr>
              <a:t>mehr</a:t>
            </a:r>
            <a:r>
              <a:rPr lang="en-US" sz="1800" b="1" i="0" u="none" strike="noStrike" cap="none" dirty="0">
                <a:solidFill>
                  <a:srgbClr val="D9325D"/>
                </a:solidFill>
                <a:latin typeface="Verdana"/>
                <a:ea typeface="Verdana"/>
                <a:cs typeface="Verdana"/>
                <a:sym typeface="Verdana"/>
              </a:rPr>
              <a:t> </a:t>
            </a:r>
            <a:r>
              <a:rPr lang="en-US" sz="1800" b="1" i="0" u="none" strike="noStrike" cap="none" dirty="0" err="1">
                <a:solidFill>
                  <a:srgbClr val="D9325D"/>
                </a:solidFill>
                <a:latin typeface="Verdana"/>
                <a:ea typeface="Verdana"/>
                <a:cs typeface="Verdana"/>
                <a:sym typeface="Verdana"/>
              </a:rPr>
              <a:t>ausreicht</a:t>
            </a:r>
            <a:r>
              <a:rPr lang="en-US" sz="1800" b="0" i="0" u="none" strike="noStrike" cap="none" dirty="0">
                <a:solidFill>
                  <a:srgbClr val="1B456C"/>
                </a:solidFill>
                <a:latin typeface="Verdana"/>
                <a:ea typeface="Verdana"/>
                <a:cs typeface="Verdana"/>
                <a:sym typeface="Verdana"/>
              </a:rPr>
              <a:t>, um das </a:t>
            </a:r>
            <a:r>
              <a:rPr lang="en-US" sz="1800" b="0" i="0" u="none" strike="noStrike" cap="none" dirty="0" err="1">
                <a:solidFill>
                  <a:srgbClr val="1B456C"/>
                </a:solidFill>
                <a:latin typeface="Verdana"/>
                <a:ea typeface="Verdana"/>
                <a:cs typeface="Verdana"/>
                <a:sym typeface="Verdana"/>
              </a:rPr>
              <a:t>nächstbeste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Angebot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zu</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fördern</a:t>
            </a:r>
            <a:r>
              <a:rPr lang="en-US" sz="1800" b="0"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25"/>
          <p:cNvSpPr/>
          <p:nvPr/>
        </p:nvSpPr>
        <p:spPr>
          <a:xfrm>
            <a:off x="-1" y="0"/>
            <a:ext cx="3575721" cy="6858000"/>
          </a:xfrm>
          <a:prstGeom prst="rect">
            <a:avLst/>
          </a:prstGeom>
          <a:solidFill>
            <a:srgbClr val="1B456C">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52" name="Google Shape;452;p25"/>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53" name="Google Shape;453;p25"/>
          <p:cNvSpPr txBox="1"/>
          <p:nvPr/>
        </p:nvSpPr>
        <p:spPr>
          <a:xfrm>
            <a:off x="3951517" y="452800"/>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accent2"/>
                </a:solidFill>
                <a:latin typeface="Verdana"/>
                <a:ea typeface="Verdana"/>
                <a:cs typeface="Verdana"/>
                <a:sym typeface="Verdana"/>
              </a:rPr>
              <a:t>P</a:t>
            </a:r>
            <a:r>
              <a:rPr lang="en-US" sz="3600" b="1" i="0" u="none" strike="noStrike" cap="none" dirty="0">
                <a:solidFill>
                  <a:srgbClr val="1B456C"/>
                </a:solidFill>
                <a:latin typeface="Verdana"/>
                <a:ea typeface="Verdana"/>
                <a:cs typeface="Verdana"/>
                <a:sym typeface="Verdana"/>
              </a:rPr>
              <a:t>HASE II</a:t>
            </a:r>
            <a:endParaRPr sz="3600" b="0" i="0" u="none" strike="noStrike" cap="none" dirty="0">
              <a:solidFill>
                <a:srgbClr val="1B456C"/>
              </a:solidFill>
              <a:latin typeface="Verdana"/>
              <a:ea typeface="Verdana"/>
              <a:cs typeface="Verdana"/>
              <a:sym typeface="Verdana"/>
            </a:endParaRPr>
          </a:p>
        </p:txBody>
      </p:sp>
      <p:sp>
        <p:nvSpPr>
          <p:cNvPr id="454" name="Google Shape;454;p25"/>
          <p:cNvSpPr txBox="1"/>
          <p:nvPr/>
        </p:nvSpPr>
        <p:spPr>
          <a:xfrm>
            <a:off x="3973271" y="1043768"/>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Entwicklung von Prototypsystemen in zwei Iterationen</a:t>
            </a:r>
            <a:endParaRPr sz="1400" b="0" i="0" u="none" strike="noStrike" cap="none">
              <a:solidFill>
                <a:srgbClr val="000000"/>
              </a:solidFill>
              <a:latin typeface="Arial"/>
              <a:ea typeface="Arial"/>
              <a:cs typeface="Arial"/>
              <a:sym typeface="Arial"/>
            </a:endParaRPr>
          </a:p>
        </p:txBody>
      </p:sp>
      <p:sp>
        <p:nvSpPr>
          <p:cNvPr id="455" name="Google Shape;455;p25"/>
          <p:cNvSpPr txBox="1"/>
          <p:nvPr/>
        </p:nvSpPr>
        <p:spPr>
          <a:xfrm>
            <a:off x="4016705" y="1464216"/>
            <a:ext cx="7785333" cy="5393784"/>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1" i="0" u="none" strike="noStrike" cap="none" dirty="0">
                <a:solidFill>
                  <a:srgbClr val="D9325D"/>
                </a:solidFill>
                <a:latin typeface="Verdana"/>
                <a:ea typeface="Verdana"/>
                <a:cs typeface="Verdana"/>
                <a:sym typeface="Verdana"/>
              </a:rPr>
              <a:t>4</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Anbieter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werden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voraussichtlich</a:t>
            </a:r>
            <a:r>
              <a:rPr lang="en-US" sz="1800" b="0" i="0" u="none" strike="noStrike" cap="none" dirty="0">
                <a:solidFill>
                  <a:srgbClr val="1B456C"/>
                </a:solidFill>
                <a:latin typeface="Verdana"/>
                <a:ea typeface="Verdana"/>
                <a:cs typeface="Verdana"/>
                <a:sym typeface="Verdana"/>
              </a:rPr>
              <a:t> den </a:t>
            </a:r>
            <a:r>
              <a:rPr lang="en-US" sz="1800" b="0" i="0" u="none" strike="noStrike" cap="none" dirty="0" err="1">
                <a:solidFill>
                  <a:srgbClr val="1B456C"/>
                </a:solidFill>
                <a:latin typeface="Verdana"/>
                <a:ea typeface="Verdana"/>
                <a:cs typeface="Verdana"/>
                <a:sym typeface="Verdana"/>
              </a:rPr>
              <a:t>Zuschlag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erhalten</a:t>
            </a:r>
            <a:endParaRPr sz="1800" b="0" i="0" u="none" strike="noStrike" cap="none" dirty="0">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dirty="0" err="1">
                <a:solidFill>
                  <a:srgbClr val="D9325D"/>
                </a:solidFill>
                <a:latin typeface="Verdana"/>
                <a:ea typeface="Verdana"/>
                <a:cs typeface="Verdana"/>
                <a:sym typeface="Verdana"/>
              </a:rPr>
              <a:t>Erwartetes</a:t>
            </a:r>
            <a:r>
              <a:rPr lang="en-US" sz="1800" b="1" i="0" u="none" strike="noStrike" cap="none" dirty="0">
                <a:solidFill>
                  <a:srgbClr val="D9325D"/>
                </a:solidFill>
                <a:latin typeface="Verdana"/>
                <a:ea typeface="Verdana"/>
                <a:cs typeface="Verdana"/>
                <a:sym typeface="Verdana"/>
              </a:rPr>
              <a:t> </a:t>
            </a:r>
            <a:r>
              <a:rPr lang="en-US" sz="1800" b="1" i="0" u="none" strike="noStrike" cap="none" dirty="0" err="1">
                <a:solidFill>
                  <a:srgbClr val="D9325D"/>
                </a:solidFill>
                <a:latin typeface="Verdana"/>
                <a:ea typeface="Verdana"/>
                <a:cs typeface="Verdana"/>
                <a:sym typeface="Verdana"/>
              </a:rPr>
              <a:t>Ergebnis</a:t>
            </a:r>
            <a:r>
              <a:rPr lang="en-US" sz="1800" b="1" i="0" u="none" strike="noStrike" cap="none" dirty="0">
                <a:solidFill>
                  <a:srgbClr val="D9325D"/>
                </a:solidFill>
                <a:latin typeface="Verdana"/>
                <a:ea typeface="Verdana"/>
                <a:cs typeface="Verdana"/>
                <a:sym typeface="Verdana"/>
              </a:rPr>
              <a:t>: </a:t>
            </a:r>
            <a:endParaRPr sz="1800" b="0" i="0" u="none" strike="noStrike" cap="none" dirty="0">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Spezifikation</a:t>
            </a:r>
            <a:r>
              <a:rPr lang="en-US" sz="1800" b="0" i="0" u="none" strike="noStrike" cap="none" dirty="0">
                <a:solidFill>
                  <a:srgbClr val="1B456C"/>
                </a:solidFill>
                <a:latin typeface="Verdana"/>
                <a:ea typeface="Verdana"/>
                <a:cs typeface="Verdana"/>
                <a:sym typeface="Verdana"/>
              </a:rPr>
              <a:t> des </a:t>
            </a:r>
            <a:r>
              <a:rPr lang="en-US" sz="1800" b="0" i="0" u="none" strike="noStrike" cap="none" dirty="0" err="1">
                <a:solidFill>
                  <a:srgbClr val="1B456C"/>
                </a:solidFill>
                <a:latin typeface="Verdana"/>
                <a:ea typeface="Verdana"/>
                <a:cs typeface="Verdana"/>
                <a:sym typeface="Verdana"/>
              </a:rPr>
              <a:t>Prototyps</a:t>
            </a:r>
            <a:r>
              <a:rPr lang="en-US" sz="1800" b="0" i="0" u="none" strike="noStrike" cap="none" dirty="0">
                <a:solidFill>
                  <a:srgbClr val="1B456C"/>
                </a:solidFill>
                <a:latin typeface="Verdana"/>
                <a:ea typeface="Verdana"/>
                <a:cs typeface="Verdana"/>
                <a:sym typeface="Verdana"/>
              </a:rPr>
              <a:t> (v1)</a:t>
            </a:r>
            <a:endParaRPr sz="1400" b="0" i="0" u="none" strike="noStrike" cap="none" dirty="0">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Prototyp</a:t>
            </a:r>
            <a:r>
              <a:rPr lang="en-US" sz="1800" b="0" i="0" u="none" strike="noStrike" cap="none" dirty="0">
                <a:solidFill>
                  <a:srgbClr val="1B456C"/>
                </a:solidFill>
                <a:latin typeface="Verdana"/>
                <a:ea typeface="Verdana"/>
                <a:cs typeface="Verdana"/>
                <a:sym typeface="Verdana"/>
              </a:rPr>
              <a:t>-Demonstration (v2)</a:t>
            </a:r>
            <a:endParaRPr sz="1400" b="0" i="0" u="none" strike="noStrike" cap="none" dirty="0">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Plan für die </a:t>
            </a:r>
            <a:r>
              <a:rPr lang="en-US" sz="1800" b="0" i="0" u="none" strike="noStrike" cap="none" dirty="0" err="1">
                <a:solidFill>
                  <a:srgbClr val="1B456C"/>
                </a:solidFill>
                <a:latin typeface="Verdana"/>
                <a:ea typeface="Verdana"/>
                <a:cs typeface="Verdana"/>
                <a:sym typeface="Verdana"/>
              </a:rPr>
              <a:t>Entwicklung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eines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begrenzten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Volumens</a:t>
            </a:r>
            <a:r>
              <a:rPr lang="en-US" sz="1800" b="0" i="0" u="none" strike="noStrike" cap="none" dirty="0">
                <a:solidFill>
                  <a:srgbClr val="1B456C"/>
                </a:solidFill>
                <a:latin typeface="Verdana"/>
                <a:ea typeface="Verdana"/>
                <a:cs typeface="Verdana"/>
                <a:sym typeface="Verdana"/>
              </a:rPr>
              <a:t> von </a:t>
            </a:r>
            <a:r>
              <a:rPr lang="en-US" sz="1800" b="0" i="0" u="none" strike="noStrike" cap="none" dirty="0" err="1">
                <a:solidFill>
                  <a:srgbClr val="1B456C"/>
                </a:solidFill>
                <a:latin typeface="Verdana"/>
                <a:ea typeface="Verdana"/>
                <a:cs typeface="Verdana"/>
                <a:sym typeface="Verdana"/>
              </a:rPr>
              <a:t>Lösungen</a:t>
            </a:r>
            <a:r>
              <a:rPr lang="en-US" sz="1800" b="0" i="0" u="none" strike="noStrike" cap="none" dirty="0">
                <a:solidFill>
                  <a:srgbClr val="1B456C"/>
                </a:solidFill>
                <a:latin typeface="Verdana"/>
                <a:ea typeface="Verdana"/>
                <a:cs typeface="Verdana"/>
                <a:sym typeface="Verdana"/>
              </a:rPr>
              <a:t> für die </a:t>
            </a:r>
            <a:r>
              <a:rPr lang="en-US" sz="1800" b="0" i="0" u="none" strike="noStrike" cap="none" dirty="0" err="1">
                <a:solidFill>
                  <a:srgbClr val="1B456C"/>
                </a:solidFill>
                <a:latin typeface="Verdana"/>
                <a:ea typeface="Verdana"/>
                <a:cs typeface="Verdana"/>
                <a:sym typeface="Verdana"/>
              </a:rPr>
              <a:t>praktische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Erprobung</a:t>
            </a:r>
            <a:endParaRPr sz="1400" b="0" i="0" u="none" strike="noStrike" cap="none" dirty="0">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Aktualisierte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Kosten</a:t>
            </a:r>
            <a:r>
              <a:rPr lang="en-US" sz="1800" b="0" i="0" u="none" strike="noStrike" cap="none" dirty="0">
                <a:solidFill>
                  <a:srgbClr val="1B456C"/>
                </a:solidFill>
                <a:latin typeface="Verdana"/>
                <a:ea typeface="Verdana"/>
                <a:cs typeface="Verdana"/>
                <a:sym typeface="Verdana"/>
              </a:rPr>
              <a:t>-</a:t>
            </a:r>
            <a:r>
              <a:rPr lang="en-US" sz="1800" b="0" i="0" u="none" strike="noStrike" cap="none" dirty="0" err="1">
                <a:solidFill>
                  <a:srgbClr val="1B456C"/>
                </a:solidFill>
                <a:latin typeface="Verdana"/>
                <a:ea typeface="Verdana"/>
                <a:cs typeface="Verdana"/>
                <a:sym typeface="Verdana"/>
              </a:rPr>
              <a:t>Nutzen</a:t>
            </a:r>
            <a:r>
              <a:rPr lang="en-US" sz="1800" b="0" i="0" u="none" strike="noStrike" cap="none" dirty="0">
                <a:solidFill>
                  <a:srgbClr val="1B456C"/>
                </a:solidFill>
                <a:latin typeface="Verdana"/>
                <a:ea typeface="Verdana"/>
                <a:cs typeface="Verdana"/>
                <a:sym typeface="Verdana"/>
              </a:rPr>
              <a:t>-Prognose </a:t>
            </a:r>
            <a:r>
              <a:rPr lang="en-US" sz="1800" b="0" i="0" u="none" strike="noStrike" cap="none" dirty="0" err="1">
                <a:solidFill>
                  <a:srgbClr val="1B456C"/>
                </a:solidFill>
                <a:latin typeface="Verdana"/>
                <a:ea typeface="Verdana"/>
                <a:cs typeface="Verdana"/>
                <a:sym typeface="Verdana"/>
              </a:rPr>
              <a:t>einschließlich</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eines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vorläufigen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Geschäftsplans</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dirty="0">
                <a:solidFill>
                  <a:srgbClr val="D9325D"/>
                </a:solidFill>
                <a:latin typeface="Verdana"/>
                <a:ea typeface="Verdana"/>
                <a:cs typeface="Verdana"/>
                <a:sym typeface="Verdana"/>
              </a:rPr>
              <a:t>8 </a:t>
            </a:r>
            <a:r>
              <a:rPr lang="en-US" sz="1800" b="1" i="0" u="none" strike="noStrike" cap="none" dirty="0" err="1">
                <a:solidFill>
                  <a:srgbClr val="D9325D"/>
                </a:solidFill>
                <a:latin typeface="Verdana"/>
                <a:ea typeface="Verdana"/>
                <a:cs typeface="Verdana"/>
                <a:sym typeface="Verdana"/>
              </a:rPr>
              <a:t>Monate</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Maximales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Gesamtbudget</a:t>
            </a:r>
            <a:r>
              <a:rPr lang="en-US" sz="1800" b="0" i="0" u="none" strike="noStrike" cap="none" dirty="0">
                <a:solidFill>
                  <a:srgbClr val="1B456C"/>
                </a:solidFill>
                <a:latin typeface="Verdana"/>
                <a:ea typeface="Verdana"/>
                <a:cs typeface="Verdana"/>
                <a:sym typeface="Verdana"/>
              </a:rPr>
              <a:t> der Phase: </a:t>
            </a:r>
            <a:r>
              <a:rPr lang="en-US" sz="1800" b="1" i="0" u="none" strike="noStrike" cap="none" dirty="0">
                <a:solidFill>
                  <a:srgbClr val="D9325D"/>
                </a:solidFill>
                <a:latin typeface="Verdana"/>
                <a:ea typeface="Verdana"/>
                <a:cs typeface="Verdana"/>
                <a:sym typeface="Verdana"/>
              </a:rPr>
              <a:t>2.370.967 € </a:t>
            </a:r>
            <a:r>
              <a:rPr lang="en-US" sz="1800" b="0" i="0" u="none" strike="noStrike" cap="none" dirty="0">
                <a:solidFill>
                  <a:srgbClr val="1B456C"/>
                </a:solidFill>
                <a:latin typeface="Verdana"/>
                <a:ea typeface="Verdana"/>
                <a:cs typeface="Verdana"/>
                <a:sym typeface="Verdana"/>
              </a:rPr>
              <a:t>(max. 592.742 € pro </a:t>
            </a:r>
            <a:r>
              <a:rPr lang="en-US" sz="1800" b="0" i="0" u="none" strike="noStrike" cap="none" dirty="0" err="1">
                <a:solidFill>
                  <a:srgbClr val="1B456C"/>
                </a:solidFill>
                <a:latin typeface="Verdana"/>
                <a:ea typeface="Verdana"/>
                <a:cs typeface="Verdana"/>
                <a:sym typeface="Verdana"/>
              </a:rPr>
              <a:t>Auftragnehmer</a:t>
            </a:r>
            <a:r>
              <a:rPr lang="en-US" sz="1800" b="0"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521335" marR="0" lvl="1" indent="-342900" algn="l" rtl="0">
              <a:lnSpc>
                <a:spcPct val="100000"/>
              </a:lnSpc>
              <a:spcBef>
                <a:spcPts val="600"/>
              </a:spcBef>
              <a:spcAft>
                <a:spcPts val="0"/>
              </a:spcAft>
              <a:buClr>
                <a:srgbClr val="1B456C"/>
              </a:buClr>
              <a:buSzPts val="1800"/>
              <a:buFont typeface="Arial"/>
              <a:buChar char="•"/>
            </a:pPr>
            <a:r>
              <a:rPr lang="de-DE" sz="1800" b="0" i="0" u="none" strike="noStrike" cap="none" dirty="0">
                <a:solidFill>
                  <a:srgbClr val="1B456C"/>
                </a:solidFill>
                <a:latin typeface="Verdana"/>
                <a:ea typeface="Verdana"/>
                <a:cs typeface="Verdana"/>
                <a:sym typeface="Verdana"/>
              </a:rPr>
              <a:t>Die Angebote werden nach dem </a:t>
            </a:r>
            <a:r>
              <a:rPr lang="de-DE" sz="1800" b="1" i="0" u="none" strike="noStrike" cap="none" dirty="0">
                <a:solidFill>
                  <a:srgbClr val="D9325D"/>
                </a:solidFill>
                <a:latin typeface="Verdana"/>
                <a:ea typeface="Verdana"/>
                <a:cs typeface="Verdana"/>
                <a:sym typeface="Verdana"/>
              </a:rPr>
              <a:t>Verhältnis von Qualität und Preis </a:t>
            </a:r>
            <a:r>
              <a:rPr lang="de-DE" sz="1800" b="0" i="0" u="none" strike="noStrike" cap="none" dirty="0">
                <a:solidFill>
                  <a:srgbClr val="1B456C"/>
                </a:solidFill>
                <a:latin typeface="Verdana"/>
                <a:ea typeface="Verdana"/>
                <a:cs typeface="Verdana"/>
                <a:sym typeface="Verdana"/>
              </a:rPr>
              <a:t>evaluiert und eingestuft</a:t>
            </a:r>
            <a:endParaRPr lang="de-DE" sz="1800" b="1" i="0" u="none" strike="noStrike" cap="none" dirty="0">
              <a:solidFill>
                <a:srgbClr val="1B456C"/>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de-DE" sz="1800" b="0" i="0" u="none" strike="noStrike" cap="none" dirty="0">
                <a:solidFill>
                  <a:srgbClr val="1B456C"/>
                </a:solidFill>
                <a:latin typeface="Verdana"/>
                <a:ea typeface="Verdana"/>
                <a:cs typeface="Verdana"/>
                <a:sym typeface="Verdana"/>
              </a:rPr>
              <a:t>Verträge werden </a:t>
            </a:r>
            <a:r>
              <a:rPr lang="de-DE" sz="1800" b="1" i="0" u="none" strike="noStrike" cap="none" dirty="0">
                <a:solidFill>
                  <a:srgbClr val="D9325D"/>
                </a:solidFill>
                <a:latin typeface="Verdana"/>
                <a:ea typeface="Verdana"/>
                <a:cs typeface="Verdana"/>
                <a:sym typeface="Verdana"/>
              </a:rPr>
              <a:t>so lange vergeben, bis das verbleibende Budget für diese Phase nicht mehr ausreicht</a:t>
            </a:r>
            <a:r>
              <a:rPr lang="de-DE" sz="1800" b="0" i="0" u="none" strike="noStrike" cap="none" dirty="0">
                <a:solidFill>
                  <a:srgbClr val="1B456C"/>
                </a:solidFill>
                <a:latin typeface="Verdana"/>
                <a:ea typeface="Verdana"/>
                <a:cs typeface="Verdana"/>
                <a:sym typeface="Verdana"/>
              </a:rPr>
              <a:t>, um das nächstbeste Angebot zu fördern.</a:t>
            </a:r>
            <a:endParaRPr lang="de-DE" sz="1400" b="0" i="0" u="none" strike="noStrike" cap="none" dirty="0">
              <a:solidFill>
                <a:srgbClr val="000000"/>
              </a:solidFill>
              <a:latin typeface="Arial"/>
              <a:ea typeface="Arial"/>
              <a:cs typeface="Arial"/>
              <a:sym typeface="Arial"/>
            </a:endParaRPr>
          </a:p>
        </p:txBody>
      </p:sp>
      <p:pic>
        <p:nvPicPr>
          <p:cNvPr id="456" name="Google Shape;456;p25"/>
          <p:cNvPicPr preferRelativeResize="0"/>
          <p:nvPr/>
        </p:nvPicPr>
        <p:blipFill rotWithShape="1">
          <a:blip r:embed="rId4">
            <a:alphaModFix/>
          </a:blip>
          <a:srcRect l="63036" r="18516"/>
          <a:stretch/>
        </p:blipFill>
        <p:spPr>
          <a:xfrm>
            <a:off x="660400" y="740060"/>
            <a:ext cx="2231912" cy="531784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26"/>
          <p:cNvSpPr/>
          <p:nvPr/>
        </p:nvSpPr>
        <p:spPr>
          <a:xfrm>
            <a:off x="-1" y="0"/>
            <a:ext cx="3575721" cy="6858000"/>
          </a:xfrm>
          <a:prstGeom prst="rect">
            <a:avLst/>
          </a:prstGeom>
          <a:solidFill>
            <a:srgbClr val="1B456C">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62" name="Google Shape;462;p26"/>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63" name="Google Shape;463;p26"/>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accent2"/>
                </a:solidFill>
                <a:latin typeface="Verdana"/>
                <a:ea typeface="Verdana"/>
                <a:cs typeface="Verdana"/>
                <a:sym typeface="Verdana"/>
              </a:rPr>
              <a:t>P</a:t>
            </a:r>
            <a:r>
              <a:rPr lang="en-US" sz="3600" b="1" i="0" u="none" strike="noStrike" cap="none" dirty="0">
                <a:solidFill>
                  <a:srgbClr val="1B456C"/>
                </a:solidFill>
                <a:latin typeface="Verdana"/>
                <a:ea typeface="Verdana"/>
                <a:cs typeface="Verdana"/>
                <a:sym typeface="Verdana"/>
              </a:rPr>
              <a:t>HASE III</a:t>
            </a:r>
            <a:endParaRPr sz="3600" b="0" i="0" u="none" strike="noStrike" cap="none" dirty="0">
              <a:solidFill>
                <a:srgbClr val="1B456C"/>
              </a:solidFill>
              <a:latin typeface="Verdana"/>
              <a:ea typeface="Verdana"/>
              <a:cs typeface="Verdana"/>
              <a:sym typeface="Verdana"/>
            </a:endParaRPr>
          </a:p>
        </p:txBody>
      </p:sp>
      <p:sp>
        <p:nvSpPr>
          <p:cNvPr id="464" name="Google Shape;464;p26"/>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dirty="0" err="1">
                <a:solidFill>
                  <a:srgbClr val="1B456C"/>
                </a:solidFill>
                <a:latin typeface="Verdana"/>
                <a:ea typeface="Verdana"/>
                <a:cs typeface="Verdana"/>
                <a:sym typeface="Verdana"/>
              </a:rPr>
              <a:t>Endgültige</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Entwicklung</a:t>
            </a:r>
            <a:r>
              <a:rPr lang="en-US" sz="2000" b="0" i="0" u="none" strike="noStrike" cap="none" dirty="0">
                <a:solidFill>
                  <a:srgbClr val="1B456C"/>
                </a:solidFill>
                <a:latin typeface="Verdana"/>
                <a:ea typeface="Verdana"/>
                <a:cs typeface="Verdana"/>
                <a:sym typeface="Verdana"/>
              </a:rPr>
              <a:t> und </a:t>
            </a:r>
            <a:r>
              <a:rPr lang="en-US" sz="2000" b="0" i="0" u="none" strike="noStrike" cap="none" dirty="0" err="1">
                <a:solidFill>
                  <a:srgbClr val="1B456C"/>
                </a:solidFill>
                <a:latin typeface="Verdana"/>
                <a:ea typeface="Verdana"/>
                <a:cs typeface="Verdana"/>
                <a:sym typeface="Verdana"/>
              </a:rPr>
              <a:t>Erprobung</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einer</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begrenzten</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Anzahl</a:t>
            </a:r>
            <a:r>
              <a:rPr lang="en-US" sz="2000" b="0" i="0" u="none" strike="noStrike" cap="none" dirty="0">
                <a:solidFill>
                  <a:srgbClr val="1B456C"/>
                </a:solidFill>
                <a:latin typeface="Verdana"/>
                <a:ea typeface="Verdana"/>
                <a:cs typeface="Verdana"/>
                <a:sym typeface="Verdana"/>
              </a:rPr>
              <a:t> von </a:t>
            </a:r>
            <a:r>
              <a:rPr lang="en-US" sz="2000" b="0" i="0" u="none" strike="noStrike" cap="none" dirty="0" err="1">
                <a:solidFill>
                  <a:srgbClr val="1B456C"/>
                </a:solidFill>
                <a:latin typeface="Verdana"/>
                <a:ea typeface="Verdana"/>
                <a:cs typeface="Verdana"/>
                <a:sym typeface="Verdana"/>
              </a:rPr>
              <a:t>Diensten</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unter</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realen</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Bedingungen</a:t>
            </a:r>
            <a:endParaRPr sz="1400" b="0" i="0" u="none" strike="noStrike" cap="none" dirty="0">
              <a:solidFill>
                <a:srgbClr val="000000"/>
              </a:solidFill>
              <a:latin typeface="Arial"/>
              <a:ea typeface="Arial"/>
              <a:cs typeface="Arial"/>
              <a:sym typeface="Arial"/>
            </a:endParaRPr>
          </a:p>
        </p:txBody>
      </p:sp>
      <p:sp>
        <p:nvSpPr>
          <p:cNvPr id="465" name="Google Shape;465;p26"/>
          <p:cNvSpPr txBox="1"/>
          <p:nvPr/>
        </p:nvSpPr>
        <p:spPr>
          <a:xfrm>
            <a:off x="3949467" y="1920498"/>
            <a:ext cx="7785333" cy="4724370"/>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1" i="0" u="none" strike="noStrike" cap="none" dirty="0">
                <a:solidFill>
                  <a:srgbClr val="D9325D"/>
                </a:solidFill>
                <a:latin typeface="Verdana"/>
                <a:ea typeface="Verdana"/>
                <a:cs typeface="Verdana"/>
                <a:sym typeface="Verdana"/>
              </a:rPr>
              <a:t>2</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Anbieter</a:t>
            </a:r>
            <a:r>
              <a:rPr lang="en-US" sz="1800" b="0" i="0" u="none" strike="noStrike" cap="none" dirty="0">
                <a:solidFill>
                  <a:srgbClr val="1B456C"/>
                </a:solidFill>
                <a:latin typeface="Verdana"/>
                <a:ea typeface="Verdana"/>
                <a:cs typeface="Verdana"/>
                <a:sym typeface="Verdana"/>
              </a:rPr>
              <a:t>, die </a:t>
            </a:r>
            <a:r>
              <a:rPr lang="en-US" sz="1800" b="0" i="0" u="none" strike="noStrike" cap="none" dirty="0" err="1">
                <a:solidFill>
                  <a:srgbClr val="1B456C"/>
                </a:solidFill>
                <a:latin typeface="Verdana"/>
                <a:ea typeface="Verdana"/>
                <a:cs typeface="Verdana"/>
                <a:sym typeface="Verdana"/>
              </a:rPr>
              <a:t>voraussichtlich</a:t>
            </a:r>
            <a:r>
              <a:rPr lang="en-US" sz="1800" b="0" i="0" u="none" strike="noStrike" cap="none" dirty="0">
                <a:solidFill>
                  <a:srgbClr val="1B456C"/>
                </a:solidFill>
                <a:latin typeface="Verdana"/>
                <a:ea typeface="Verdana"/>
                <a:cs typeface="Verdana"/>
                <a:sym typeface="Verdana"/>
              </a:rPr>
              <a:t> den </a:t>
            </a:r>
            <a:r>
              <a:rPr lang="en-US" sz="1800" b="0" i="0" u="none" strike="noStrike" cap="none" dirty="0" err="1">
                <a:solidFill>
                  <a:srgbClr val="1B456C"/>
                </a:solidFill>
                <a:latin typeface="Verdana"/>
                <a:ea typeface="Verdana"/>
                <a:cs typeface="Verdana"/>
                <a:sym typeface="Verdana"/>
              </a:rPr>
              <a:t>Zuschlag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erhalten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werden</a:t>
            </a:r>
            <a:endParaRPr sz="1800" b="0" i="0" u="none" strike="noStrike" cap="none" dirty="0">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dirty="0" err="1">
                <a:solidFill>
                  <a:srgbClr val="D9325D"/>
                </a:solidFill>
                <a:latin typeface="Verdana"/>
                <a:ea typeface="Verdana"/>
                <a:cs typeface="Verdana"/>
                <a:sym typeface="Verdana"/>
              </a:rPr>
              <a:t>Erwartetes</a:t>
            </a:r>
            <a:r>
              <a:rPr lang="en-US" sz="1800" b="1" i="0" u="none" strike="noStrike" cap="none" dirty="0">
                <a:solidFill>
                  <a:srgbClr val="D9325D"/>
                </a:solidFill>
                <a:latin typeface="Verdana"/>
                <a:ea typeface="Verdana"/>
                <a:cs typeface="Verdana"/>
                <a:sym typeface="Verdana"/>
              </a:rPr>
              <a:t> </a:t>
            </a:r>
            <a:r>
              <a:rPr lang="en-US" sz="1800" b="1" i="0" u="none" strike="noStrike" cap="none" dirty="0" err="1">
                <a:solidFill>
                  <a:srgbClr val="D9325D"/>
                </a:solidFill>
                <a:latin typeface="Verdana"/>
                <a:ea typeface="Verdana"/>
                <a:cs typeface="Verdana"/>
                <a:sym typeface="Verdana"/>
              </a:rPr>
              <a:t>Ergebnis</a:t>
            </a:r>
            <a:r>
              <a:rPr lang="en-US" sz="1800" b="1" i="0" u="none" strike="noStrike" cap="none" dirty="0">
                <a:solidFill>
                  <a:srgbClr val="D9325D"/>
                </a:solidFill>
                <a:latin typeface="Verdana"/>
                <a:ea typeface="Verdana"/>
                <a:cs typeface="Verdana"/>
                <a:sym typeface="Verdana"/>
              </a:rPr>
              <a:t>: </a:t>
            </a:r>
            <a:endParaRPr sz="1800" b="0" i="0" u="none" strike="noStrike" cap="none" dirty="0">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Testaktivitäten</a:t>
            </a:r>
            <a:r>
              <a:rPr lang="en-US" sz="1800" b="0" i="0" u="none" strike="noStrike" cap="none" dirty="0">
                <a:solidFill>
                  <a:srgbClr val="1B456C"/>
                </a:solidFill>
                <a:latin typeface="Verdana"/>
                <a:ea typeface="Verdana"/>
                <a:cs typeface="Verdana"/>
                <a:sym typeface="Verdana"/>
              </a:rPr>
              <a:t> in 5 </a:t>
            </a:r>
            <a:r>
              <a:rPr lang="en-US" sz="1800" b="0" i="0" u="none" strike="noStrike" cap="none" dirty="0" err="1">
                <a:solidFill>
                  <a:srgbClr val="1B456C"/>
                </a:solidFill>
                <a:latin typeface="Verdana"/>
                <a:ea typeface="Verdana"/>
                <a:cs typeface="Verdana"/>
                <a:sym typeface="Verdana"/>
              </a:rPr>
              <a:t>Testgebieten</a:t>
            </a:r>
            <a:endParaRPr sz="1400" b="0" i="0" u="none" strike="noStrike" cap="none" dirty="0">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Gesamtbewertung</a:t>
            </a:r>
            <a:r>
              <a:rPr lang="en-US" sz="1800" b="0" i="0" u="none" strike="noStrike" cap="none" dirty="0">
                <a:solidFill>
                  <a:srgbClr val="1B456C"/>
                </a:solidFill>
                <a:latin typeface="Verdana"/>
                <a:ea typeface="Verdana"/>
                <a:cs typeface="Verdana"/>
                <a:sym typeface="Verdana"/>
              </a:rPr>
              <a:t> und </a:t>
            </a:r>
            <a:r>
              <a:rPr lang="en-US" sz="1800" b="0" i="0" u="none" strike="noStrike" cap="none" dirty="0" err="1">
                <a:solidFill>
                  <a:srgbClr val="1B456C"/>
                </a:solidFill>
                <a:latin typeface="Verdana"/>
                <a:ea typeface="Verdana"/>
                <a:cs typeface="Verdana"/>
                <a:sym typeface="Verdana"/>
              </a:rPr>
              <a:t>Erfolgskontrolle</a:t>
            </a:r>
            <a:endParaRPr sz="1400" b="0" i="0" u="none" strike="noStrike" cap="none" dirty="0">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Aktualisierte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Kosten</a:t>
            </a:r>
            <a:r>
              <a:rPr lang="en-US" sz="1800" b="0" i="0" u="none" strike="noStrike" cap="none" dirty="0">
                <a:solidFill>
                  <a:srgbClr val="1B456C"/>
                </a:solidFill>
                <a:latin typeface="Verdana"/>
                <a:ea typeface="Verdana"/>
                <a:cs typeface="Verdana"/>
                <a:sym typeface="Verdana"/>
              </a:rPr>
              <a:t>-</a:t>
            </a:r>
            <a:r>
              <a:rPr lang="en-US" sz="1800" b="0" i="0" u="none" strike="noStrike" cap="none" dirty="0" err="1">
                <a:solidFill>
                  <a:srgbClr val="1B456C"/>
                </a:solidFill>
                <a:latin typeface="Verdana"/>
                <a:ea typeface="Verdana"/>
                <a:cs typeface="Verdana"/>
                <a:sym typeface="Verdana"/>
              </a:rPr>
              <a:t>Nutzen</a:t>
            </a:r>
            <a:r>
              <a:rPr lang="en-US" sz="1800" b="0" i="0" u="none" strike="noStrike" cap="none" dirty="0">
                <a:solidFill>
                  <a:srgbClr val="1B456C"/>
                </a:solidFill>
                <a:latin typeface="Verdana"/>
                <a:ea typeface="Verdana"/>
                <a:cs typeface="Verdana"/>
                <a:sym typeface="Verdana"/>
              </a:rPr>
              <a:t>-Prognose, </a:t>
            </a:r>
            <a:r>
              <a:rPr lang="en-US" sz="1800" b="0" i="0" u="none" strike="noStrike" cap="none" dirty="0" err="1">
                <a:solidFill>
                  <a:srgbClr val="1B456C"/>
                </a:solidFill>
                <a:latin typeface="Verdana"/>
                <a:ea typeface="Verdana"/>
                <a:cs typeface="Verdana"/>
                <a:sym typeface="Verdana"/>
              </a:rPr>
              <a:t>einschließlich</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eines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vorläufigen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Geschäftsplans</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dirty="0">
                <a:solidFill>
                  <a:srgbClr val="D9325D"/>
                </a:solidFill>
                <a:latin typeface="Verdana"/>
                <a:ea typeface="Verdana"/>
                <a:cs typeface="Verdana"/>
                <a:sym typeface="Verdana"/>
              </a:rPr>
              <a:t>8 </a:t>
            </a:r>
            <a:r>
              <a:rPr lang="en-US" sz="1800" b="1" i="0" u="none" strike="noStrike" cap="none" dirty="0" err="1">
                <a:solidFill>
                  <a:srgbClr val="D9325D"/>
                </a:solidFill>
                <a:latin typeface="Verdana"/>
                <a:ea typeface="Verdana"/>
                <a:cs typeface="Verdana"/>
                <a:sym typeface="Verdana"/>
              </a:rPr>
              <a:t>Monate</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dirty="0" err="1">
                <a:solidFill>
                  <a:srgbClr val="1B456C"/>
                </a:solidFill>
                <a:latin typeface="Verdana"/>
                <a:ea typeface="Verdana"/>
                <a:cs typeface="Verdana"/>
                <a:sym typeface="Verdana"/>
              </a:rPr>
              <a:t>Maximales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Gesamtbudget</a:t>
            </a:r>
            <a:r>
              <a:rPr lang="en-US" sz="1800" b="0" i="0" u="none" strike="noStrike" cap="none" dirty="0">
                <a:solidFill>
                  <a:srgbClr val="1B456C"/>
                </a:solidFill>
                <a:latin typeface="Verdana"/>
                <a:ea typeface="Verdana"/>
                <a:cs typeface="Verdana"/>
                <a:sym typeface="Verdana"/>
              </a:rPr>
              <a:t> der Phase: </a:t>
            </a:r>
            <a:r>
              <a:rPr lang="en-US" sz="1800" b="1" i="0" u="none" strike="noStrike" cap="none" dirty="0">
                <a:solidFill>
                  <a:srgbClr val="D9325D"/>
                </a:solidFill>
                <a:latin typeface="Verdana"/>
                <a:ea typeface="Verdana"/>
                <a:cs typeface="Verdana"/>
                <a:sym typeface="Verdana"/>
              </a:rPr>
              <a:t>3.725.806 € </a:t>
            </a:r>
            <a:r>
              <a:rPr lang="en-US" sz="1800" b="0" i="0" u="none" strike="noStrike" cap="none" dirty="0">
                <a:solidFill>
                  <a:srgbClr val="1B456C"/>
                </a:solidFill>
                <a:latin typeface="Verdana"/>
                <a:ea typeface="Verdana"/>
                <a:cs typeface="Verdana"/>
                <a:sym typeface="Verdana"/>
              </a:rPr>
              <a:t>(max. 1.862.903 € pro </a:t>
            </a:r>
            <a:r>
              <a:rPr lang="en-US" sz="1800" b="0" i="0" u="none" strike="noStrike" cap="none" dirty="0" err="1">
                <a:solidFill>
                  <a:srgbClr val="1B456C"/>
                </a:solidFill>
                <a:latin typeface="Verdana"/>
                <a:ea typeface="Verdana"/>
                <a:cs typeface="Verdana"/>
                <a:sym typeface="Verdana"/>
              </a:rPr>
              <a:t>Auftragnehmer</a:t>
            </a:r>
            <a:r>
              <a:rPr lang="en-US" sz="1800" b="0"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Die </a:t>
            </a:r>
            <a:r>
              <a:rPr lang="en-US" sz="1800" b="0" i="0" u="none" strike="noStrike" cap="none" dirty="0" err="1">
                <a:solidFill>
                  <a:srgbClr val="1B456C"/>
                </a:solidFill>
                <a:latin typeface="Verdana"/>
                <a:ea typeface="Verdana"/>
                <a:cs typeface="Verdana"/>
                <a:sym typeface="Verdana"/>
              </a:rPr>
              <a:t>Angebote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sind</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nach</a:t>
            </a:r>
            <a:r>
              <a:rPr lang="en-US" sz="1800" b="0" i="0" u="none" strike="noStrike" cap="none" dirty="0">
                <a:solidFill>
                  <a:srgbClr val="1B456C"/>
                </a:solidFill>
                <a:latin typeface="Verdana"/>
                <a:ea typeface="Verdana"/>
                <a:cs typeface="Verdana"/>
                <a:sym typeface="Verdana"/>
              </a:rPr>
              <a:t> dem </a:t>
            </a:r>
            <a:r>
              <a:rPr lang="en-US" sz="1800" b="1" i="0" u="none" strike="noStrike" cap="none" dirty="0" err="1">
                <a:solidFill>
                  <a:srgbClr val="D9325D"/>
                </a:solidFill>
                <a:latin typeface="Verdana"/>
                <a:ea typeface="Verdana"/>
                <a:cs typeface="Verdana"/>
                <a:sym typeface="Verdana"/>
              </a:rPr>
              <a:t>Verhältnis</a:t>
            </a:r>
            <a:r>
              <a:rPr lang="en-US" sz="1800" b="1" i="0" u="none" strike="noStrike" cap="none" dirty="0">
                <a:solidFill>
                  <a:srgbClr val="D9325D"/>
                </a:solidFill>
                <a:latin typeface="Verdana"/>
                <a:ea typeface="Verdana"/>
                <a:cs typeface="Verdana"/>
                <a:sym typeface="Verdana"/>
              </a:rPr>
              <a:t> von </a:t>
            </a:r>
            <a:r>
              <a:rPr lang="en-US" sz="1800" b="1" i="0" u="none" strike="noStrike" cap="none" dirty="0" err="1">
                <a:solidFill>
                  <a:srgbClr val="D9325D"/>
                </a:solidFill>
                <a:latin typeface="Verdana"/>
                <a:ea typeface="Verdana"/>
                <a:cs typeface="Verdana"/>
                <a:sym typeface="Verdana"/>
              </a:rPr>
              <a:t>Qualität</a:t>
            </a:r>
            <a:r>
              <a:rPr lang="en-US" sz="1800" b="1" i="0" u="none" strike="noStrike" cap="none" dirty="0">
                <a:solidFill>
                  <a:srgbClr val="D9325D"/>
                </a:solidFill>
                <a:latin typeface="Verdana"/>
                <a:ea typeface="Verdana"/>
                <a:cs typeface="Verdana"/>
                <a:sym typeface="Verdana"/>
              </a:rPr>
              <a:t> und </a:t>
            </a:r>
            <a:r>
              <a:rPr lang="en-US" sz="1800" b="1" i="0" u="none" strike="noStrike" cap="none" dirty="0" err="1">
                <a:solidFill>
                  <a:srgbClr val="D9325D"/>
                </a:solidFill>
                <a:latin typeface="Verdana"/>
                <a:ea typeface="Verdana"/>
                <a:cs typeface="Verdana"/>
                <a:sym typeface="Verdana"/>
              </a:rPr>
              <a:t>Preis</a:t>
            </a:r>
            <a:r>
              <a:rPr lang="en-US" sz="1800" b="1" i="0" u="none" strike="noStrike" cap="none" dirty="0">
                <a:solidFill>
                  <a:srgbClr val="D9325D"/>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geordnet</a:t>
            </a:r>
            <a:r>
              <a:rPr lang="en-US" sz="1800" b="0" i="0" u="none" strike="noStrike" cap="none" dirty="0">
                <a:solidFill>
                  <a:srgbClr val="1B456C"/>
                </a:solidFill>
                <a:latin typeface="Verdana"/>
                <a:ea typeface="Verdana"/>
                <a:cs typeface="Verdana"/>
                <a:sym typeface="Verdana"/>
              </a:rPr>
              <a:t> </a:t>
            </a:r>
            <a:endParaRPr sz="1800" b="1" i="0" u="none" strike="noStrike" cap="none" dirty="0">
              <a:solidFill>
                <a:srgbClr val="D9325D"/>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Die </a:t>
            </a:r>
            <a:r>
              <a:rPr lang="en-US" sz="1800" b="0" i="0" u="none" strike="noStrike" cap="none" dirty="0" err="1">
                <a:solidFill>
                  <a:srgbClr val="1B456C"/>
                </a:solidFill>
                <a:latin typeface="Verdana"/>
                <a:ea typeface="Verdana"/>
                <a:cs typeface="Verdana"/>
                <a:sym typeface="Verdana"/>
              </a:rPr>
              <a:t>Aufträge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werden</a:t>
            </a:r>
            <a:r>
              <a:rPr lang="en-US" sz="1800" b="0" i="0" u="none" strike="noStrike" cap="none" dirty="0">
                <a:solidFill>
                  <a:srgbClr val="1B456C"/>
                </a:solidFill>
                <a:latin typeface="Verdana"/>
                <a:ea typeface="Verdana"/>
                <a:cs typeface="Verdana"/>
                <a:sym typeface="Verdana"/>
              </a:rPr>
              <a:t> </a:t>
            </a:r>
            <a:r>
              <a:rPr lang="en-US" sz="1800" b="1" i="0" u="none" strike="noStrike" cap="none" dirty="0">
                <a:solidFill>
                  <a:srgbClr val="D9325D"/>
                </a:solidFill>
                <a:latin typeface="Verdana"/>
                <a:ea typeface="Verdana"/>
                <a:cs typeface="Verdana"/>
                <a:sym typeface="Verdana"/>
              </a:rPr>
              <a:t>so </a:t>
            </a:r>
            <a:r>
              <a:rPr lang="en-US" sz="1800" b="1" i="0" u="none" strike="noStrike" cap="none" dirty="0" err="1">
                <a:solidFill>
                  <a:srgbClr val="D9325D"/>
                </a:solidFill>
                <a:latin typeface="Verdana"/>
                <a:ea typeface="Verdana"/>
                <a:cs typeface="Verdana"/>
                <a:sym typeface="Verdana"/>
              </a:rPr>
              <a:t>lange</a:t>
            </a:r>
            <a:r>
              <a:rPr lang="en-US" sz="1800" b="1" i="0" u="none" strike="noStrike" cap="none" dirty="0">
                <a:solidFill>
                  <a:srgbClr val="D9325D"/>
                </a:solidFill>
                <a:latin typeface="Verdana"/>
                <a:ea typeface="Verdana"/>
                <a:cs typeface="Verdana"/>
                <a:sym typeface="Verdana"/>
              </a:rPr>
              <a:t> </a:t>
            </a:r>
            <a:r>
              <a:rPr lang="en-US" sz="1800" b="1" i="0" u="none" strike="noStrike" cap="none" dirty="0" err="1">
                <a:solidFill>
                  <a:srgbClr val="D9325D"/>
                </a:solidFill>
                <a:latin typeface="Verdana"/>
                <a:ea typeface="Verdana"/>
                <a:cs typeface="Verdana"/>
                <a:sym typeface="Verdana"/>
              </a:rPr>
              <a:t>vergeben</a:t>
            </a:r>
            <a:r>
              <a:rPr lang="en-US" sz="1800" b="1" i="0" u="none" strike="noStrike" cap="none" dirty="0">
                <a:solidFill>
                  <a:srgbClr val="D9325D"/>
                </a:solidFill>
                <a:latin typeface="Verdana"/>
                <a:ea typeface="Verdana"/>
                <a:cs typeface="Verdana"/>
                <a:sym typeface="Verdana"/>
              </a:rPr>
              <a:t>, bis das </a:t>
            </a:r>
            <a:r>
              <a:rPr lang="en-US" sz="1800" b="1" i="0" u="none" strike="noStrike" cap="none" dirty="0" err="1">
                <a:solidFill>
                  <a:srgbClr val="D9325D"/>
                </a:solidFill>
                <a:latin typeface="Verdana"/>
                <a:ea typeface="Verdana"/>
                <a:cs typeface="Verdana"/>
                <a:sym typeface="Verdana"/>
              </a:rPr>
              <a:t>verbleibende</a:t>
            </a:r>
            <a:r>
              <a:rPr lang="en-US" sz="1800" b="1" i="0" u="none" strike="noStrike" cap="none" dirty="0">
                <a:solidFill>
                  <a:srgbClr val="D9325D"/>
                </a:solidFill>
                <a:latin typeface="Verdana"/>
                <a:ea typeface="Verdana"/>
                <a:cs typeface="Verdana"/>
                <a:sym typeface="Verdana"/>
              </a:rPr>
              <a:t> Budget für </a:t>
            </a:r>
            <a:r>
              <a:rPr lang="en-US" sz="1800" b="1" i="0" u="none" strike="noStrike" cap="none" dirty="0" err="1">
                <a:solidFill>
                  <a:srgbClr val="D9325D"/>
                </a:solidFill>
                <a:latin typeface="Verdana"/>
                <a:ea typeface="Verdana"/>
                <a:cs typeface="Verdana"/>
                <a:sym typeface="Verdana"/>
              </a:rPr>
              <a:t>diese</a:t>
            </a:r>
            <a:r>
              <a:rPr lang="en-US" sz="1800" b="1" i="0" u="none" strike="noStrike" cap="none" dirty="0">
                <a:solidFill>
                  <a:srgbClr val="D9325D"/>
                </a:solidFill>
                <a:latin typeface="Verdana"/>
                <a:ea typeface="Verdana"/>
                <a:cs typeface="Verdana"/>
                <a:sym typeface="Verdana"/>
              </a:rPr>
              <a:t> Phase </a:t>
            </a:r>
            <a:r>
              <a:rPr lang="en-US" sz="1800" b="1" i="0" u="none" strike="noStrike" cap="none" dirty="0" err="1">
                <a:solidFill>
                  <a:srgbClr val="D9325D"/>
                </a:solidFill>
                <a:latin typeface="Verdana"/>
                <a:ea typeface="Verdana"/>
                <a:cs typeface="Verdana"/>
                <a:sym typeface="Verdana"/>
              </a:rPr>
              <a:t>nicht</a:t>
            </a:r>
            <a:r>
              <a:rPr lang="en-US" sz="1800" b="1" i="0" u="none" strike="noStrike" cap="none" dirty="0">
                <a:solidFill>
                  <a:srgbClr val="D9325D"/>
                </a:solidFill>
                <a:latin typeface="Verdana"/>
                <a:ea typeface="Verdana"/>
                <a:cs typeface="Verdana"/>
                <a:sym typeface="Verdana"/>
              </a:rPr>
              <a:t> </a:t>
            </a:r>
            <a:r>
              <a:rPr lang="en-US" sz="1800" b="1" i="0" u="none" strike="noStrike" cap="none" dirty="0" err="1">
                <a:solidFill>
                  <a:srgbClr val="D9325D"/>
                </a:solidFill>
                <a:latin typeface="Verdana"/>
                <a:ea typeface="Verdana"/>
                <a:cs typeface="Verdana"/>
                <a:sym typeface="Verdana"/>
              </a:rPr>
              <a:t>mehr</a:t>
            </a:r>
            <a:r>
              <a:rPr lang="en-US" sz="1800" b="1" i="0" u="none" strike="noStrike" cap="none" dirty="0">
                <a:solidFill>
                  <a:srgbClr val="D9325D"/>
                </a:solidFill>
                <a:latin typeface="Verdana"/>
                <a:ea typeface="Verdana"/>
                <a:cs typeface="Verdana"/>
                <a:sym typeface="Verdana"/>
              </a:rPr>
              <a:t> </a:t>
            </a:r>
            <a:r>
              <a:rPr lang="en-US" sz="1800" b="1" i="0" u="none" strike="noStrike" cap="none" dirty="0" err="1">
                <a:solidFill>
                  <a:srgbClr val="D9325D"/>
                </a:solidFill>
                <a:latin typeface="Verdana"/>
                <a:ea typeface="Verdana"/>
                <a:cs typeface="Verdana"/>
                <a:sym typeface="Verdana"/>
              </a:rPr>
              <a:t>ausreicht</a:t>
            </a:r>
            <a:r>
              <a:rPr lang="en-US" sz="1800" b="0" i="0" u="none" strike="noStrike" cap="none" dirty="0">
                <a:solidFill>
                  <a:srgbClr val="1B456C"/>
                </a:solidFill>
                <a:latin typeface="Verdana"/>
                <a:ea typeface="Verdana"/>
                <a:cs typeface="Verdana"/>
                <a:sym typeface="Verdana"/>
              </a:rPr>
              <a:t>, um das </a:t>
            </a:r>
            <a:r>
              <a:rPr lang="en-US" sz="1800" b="0" i="0" u="none" strike="noStrike" cap="none" dirty="0" err="1">
                <a:solidFill>
                  <a:srgbClr val="1B456C"/>
                </a:solidFill>
                <a:latin typeface="Verdana"/>
                <a:ea typeface="Verdana"/>
                <a:cs typeface="Verdana"/>
                <a:sym typeface="Verdana"/>
              </a:rPr>
              <a:t>nächstbeste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Angebot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zu</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beauftragen</a:t>
            </a:r>
            <a:r>
              <a:rPr lang="en-US" sz="1800" b="0"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pic>
        <p:nvPicPr>
          <p:cNvPr id="466" name="Google Shape;466;p26"/>
          <p:cNvPicPr preferRelativeResize="0"/>
          <p:nvPr/>
        </p:nvPicPr>
        <p:blipFill rotWithShape="1">
          <a:blip r:embed="rId4">
            <a:alphaModFix/>
          </a:blip>
          <a:srcRect l="81543"/>
          <a:stretch/>
        </p:blipFill>
        <p:spPr>
          <a:xfrm>
            <a:off x="666451" y="752760"/>
            <a:ext cx="2227725" cy="530514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7"/>
          <p:cNvSpPr/>
          <p:nvPr/>
        </p:nvSpPr>
        <p:spPr>
          <a:xfrm>
            <a:off x="-1" y="0"/>
            <a:ext cx="3575721" cy="6858000"/>
          </a:xfrm>
          <a:prstGeom prst="rect">
            <a:avLst/>
          </a:prstGeom>
          <a:solidFill>
            <a:srgbClr val="1B456C">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72" name="Google Shape;472;p2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73" name="Google Shape;473;p27"/>
          <p:cNvSpPr/>
          <p:nvPr/>
        </p:nvSpPr>
        <p:spPr>
          <a:xfrm>
            <a:off x="4985359" y="1107205"/>
            <a:ext cx="2623693"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lt1"/>
                </a:solidFill>
                <a:latin typeface="Verdana"/>
                <a:ea typeface="Verdana"/>
                <a:cs typeface="Verdana"/>
                <a:sym typeface="Verdana"/>
              </a:rPr>
              <a:t>ELEKTRONISCHE EINREICHUNG</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dirty="0">
                <a:solidFill>
                  <a:srgbClr val="D9325D"/>
                </a:solidFill>
                <a:latin typeface="Verdana"/>
                <a:ea typeface="Verdana"/>
                <a:cs typeface="Verdana"/>
                <a:sym typeface="Verdana"/>
              </a:rPr>
              <a:t>(ÜBER EIN PORTAL) </a:t>
            </a:r>
            <a:endParaRPr sz="1400" b="0" i="0" u="none" strike="noStrike" cap="none" dirty="0">
              <a:solidFill>
                <a:srgbClr val="000000"/>
              </a:solidFill>
              <a:latin typeface="Arial"/>
              <a:ea typeface="Arial"/>
              <a:cs typeface="Arial"/>
              <a:sym typeface="Arial"/>
            </a:endParaRPr>
          </a:p>
        </p:txBody>
      </p:sp>
      <p:sp>
        <p:nvSpPr>
          <p:cNvPr id="474" name="Google Shape;474;p27"/>
          <p:cNvSpPr txBox="1"/>
          <p:nvPr/>
        </p:nvSpPr>
        <p:spPr>
          <a:xfrm>
            <a:off x="145664" y="815220"/>
            <a:ext cx="3254988" cy="129266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dirty="0">
                <a:solidFill>
                  <a:schemeClr val="accent2"/>
                </a:solidFill>
                <a:latin typeface="Verdana"/>
                <a:ea typeface="Verdana"/>
                <a:cs typeface="Verdana"/>
                <a:sym typeface="Verdana"/>
              </a:rPr>
              <a:t>E</a:t>
            </a:r>
            <a:r>
              <a:rPr lang="en-US" sz="2800" b="1" i="0" u="none" strike="noStrike" cap="none" dirty="0">
                <a:solidFill>
                  <a:srgbClr val="FFFFF6"/>
                </a:solidFill>
                <a:latin typeface="Verdana"/>
                <a:ea typeface="Verdana"/>
                <a:cs typeface="Verdana"/>
                <a:sym typeface="Verdana"/>
              </a:rPr>
              <a:t>INREICHUNG DER ANGEBOTE</a:t>
            </a:r>
            <a:endParaRPr sz="2800" b="1" i="0" u="none" strike="noStrike" cap="none" dirty="0">
              <a:solidFill>
                <a:srgbClr val="000000"/>
              </a:solidFill>
              <a:latin typeface="Verdana"/>
              <a:ea typeface="Verdana"/>
              <a:cs typeface="Verdana"/>
              <a:sym typeface="Verdana"/>
            </a:endParaRPr>
          </a:p>
        </p:txBody>
      </p:sp>
      <p:sp>
        <p:nvSpPr>
          <p:cNvPr id="475" name="Google Shape;475;p27"/>
          <p:cNvSpPr/>
          <p:nvPr/>
        </p:nvSpPr>
        <p:spPr>
          <a:xfrm>
            <a:off x="7794151" y="1107205"/>
            <a:ext cx="2623693"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lt1"/>
                </a:solidFill>
                <a:latin typeface="Verdana"/>
                <a:ea typeface="Verdana"/>
                <a:cs typeface="Verdana"/>
                <a:sym typeface="Verdana"/>
              </a:rPr>
              <a:t>VERSCHIEDENE BEREICHE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dirty="0">
                <a:solidFill>
                  <a:srgbClr val="D9325D"/>
                </a:solidFill>
                <a:latin typeface="Verdana"/>
                <a:ea typeface="Verdana"/>
                <a:cs typeface="Verdana"/>
                <a:sym typeface="Verdana"/>
              </a:rPr>
              <a:t>(ADMINISTRATIV, TECHNISCH, FINANZIELL) </a:t>
            </a:r>
            <a:endParaRPr sz="1600" b="0" i="0" u="none" strike="noStrike" cap="none" dirty="0">
              <a:solidFill>
                <a:srgbClr val="D9325D"/>
              </a:solidFill>
              <a:latin typeface="Verdana"/>
              <a:ea typeface="Verdana"/>
              <a:cs typeface="Verdana"/>
              <a:sym typeface="Verdana"/>
            </a:endParaRPr>
          </a:p>
        </p:txBody>
      </p:sp>
      <p:sp>
        <p:nvSpPr>
          <p:cNvPr id="476" name="Google Shape;476;p27"/>
          <p:cNvSpPr/>
          <p:nvPr/>
        </p:nvSpPr>
        <p:spPr>
          <a:xfrm>
            <a:off x="4985359" y="3783730"/>
            <a:ext cx="2633218"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lt1"/>
                </a:solidFill>
                <a:latin typeface="Verdana"/>
                <a:ea typeface="Verdana"/>
                <a:cs typeface="Verdana"/>
                <a:sym typeface="Verdana"/>
              </a:rPr>
              <a:t>5 MONATE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dirty="0">
                <a:solidFill>
                  <a:srgbClr val="D9325D"/>
                </a:solidFill>
                <a:latin typeface="Verdana"/>
                <a:ea typeface="Verdana"/>
                <a:cs typeface="Verdana"/>
                <a:sym typeface="Verdana"/>
              </a:rPr>
              <a:t>ZUR EINREICHUNG VON ANGEBOTEN (TBC)</a:t>
            </a:r>
            <a:endParaRPr sz="1600" b="0" i="0" u="none" strike="noStrike" cap="none" dirty="0">
              <a:solidFill>
                <a:srgbClr val="D9325D"/>
              </a:solidFill>
              <a:latin typeface="Verdana"/>
              <a:ea typeface="Verdana"/>
              <a:cs typeface="Verdana"/>
              <a:sym typeface="Verdana"/>
            </a:endParaRPr>
          </a:p>
        </p:txBody>
      </p:sp>
      <p:sp>
        <p:nvSpPr>
          <p:cNvPr id="477" name="Google Shape;477;p27"/>
          <p:cNvSpPr/>
          <p:nvPr/>
        </p:nvSpPr>
        <p:spPr>
          <a:xfrm>
            <a:off x="7803676" y="3783730"/>
            <a:ext cx="2614167"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lt1"/>
                </a:solidFill>
                <a:latin typeface="Verdana"/>
                <a:ea typeface="Verdana"/>
                <a:cs typeface="Verdana"/>
                <a:sym typeface="Verdana"/>
              </a:rPr>
              <a:t>ENGLISCH</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dirty="0">
                <a:solidFill>
                  <a:srgbClr val="D9325D"/>
                </a:solidFill>
                <a:latin typeface="Verdana"/>
                <a:ea typeface="Verdana"/>
                <a:cs typeface="Verdana"/>
                <a:sym typeface="Verdana"/>
              </a:rPr>
              <a:t>ALS </a:t>
            </a:r>
            <a:r>
              <a:rPr lang="en-US" sz="1600" dirty="0">
                <a:solidFill>
                  <a:srgbClr val="D9325D"/>
                </a:solidFill>
                <a:latin typeface="Verdana"/>
                <a:ea typeface="Verdana"/>
                <a:cs typeface="Verdana"/>
                <a:sym typeface="Verdana"/>
              </a:rPr>
              <a:t>OFFIZIELLE SPRACHE</a:t>
            </a:r>
            <a:endParaRPr sz="1600" b="0" i="0" u="none" strike="noStrike" cap="none" dirty="0">
              <a:solidFill>
                <a:srgbClr val="D9325D"/>
              </a:solidFill>
              <a:latin typeface="Verdana"/>
              <a:ea typeface="Verdana"/>
              <a:cs typeface="Verdana"/>
              <a:sym typeface="Verdana"/>
            </a:endParaRPr>
          </a:p>
        </p:txBody>
      </p:sp>
      <p:pic>
        <p:nvPicPr>
          <p:cNvPr id="478" name="Google Shape;478;p27" descr="Ein Bild, das Himmel, draußen, Straße, Tag enthält.&#10;&#10;Automatisch generierte Beschreibung"/>
          <p:cNvPicPr preferRelativeResize="0"/>
          <p:nvPr/>
        </p:nvPicPr>
        <p:blipFill rotWithShape="1">
          <a:blip r:embed="rId4">
            <a:alphaModFix amt="26000"/>
          </a:blip>
          <a:srcRect/>
          <a:stretch/>
        </p:blipFill>
        <p:spPr>
          <a:xfrm>
            <a:off x="0" y="3075036"/>
            <a:ext cx="3582910" cy="238860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28"/>
          <p:cNvSpPr/>
          <p:nvPr/>
        </p:nvSpPr>
        <p:spPr>
          <a:xfrm>
            <a:off x="-1" y="0"/>
            <a:ext cx="6096001" cy="6858000"/>
          </a:xfrm>
          <a:prstGeom prst="rect">
            <a:avLst/>
          </a:prstGeom>
          <a:solidFill>
            <a:srgbClr val="BDD7EB">
              <a:alpha val="8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84" name="Google Shape;484;p28"/>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85" name="Google Shape;485;p28"/>
          <p:cNvSpPr txBox="1"/>
          <p:nvPr/>
        </p:nvSpPr>
        <p:spPr>
          <a:xfrm>
            <a:off x="420390" y="512758"/>
            <a:ext cx="5423772" cy="249299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dirty="0">
                <a:solidFill>
                  <a:schemeClr val="accent2"/>
                </a:solidFill>
                <a:latin typeface="Calibri"/>
                <a:ea typeface="Calibri"/>
                <a:cs typeface="Calibri"/>
                <a:sym typeface="Calibri"/>
              </a:rPr>
              <a:t>F</a:t>
            </a:r>
            <a:r>
              <a:rPr lang="en-US" sz="5400" b="1" i="0" u="none" strike="noStrike" cap="none" dirty="0">
                <a:solidFill>
                  <a:srgbClr val="1B456C"/>
                </a:solidFill>
                <a:latin typeface="Calibri"/>
                <a:ea typeface="Calibri"/>
                <a:cs typeface="Calibri"/>
                <a:sym typeface="Calibri"/>
              </a:rPr>
              <a:t>ÖRDERFÄHIGKEIT &amp; VERGABE-KRITERIEN</a:t>
            </a:r>
            <a:endParaRPr sz="1400" b="0" i="0" u="none" strike="noStrike" cap="none" dirty="0">
              <a:solidFill>
                <a:srgbClr val="000000"/>
              </a:solidFill>
              <a:latin typeface="Arial"/>
              <a:ea typeface="Arial"/>
              <a:cs typeface="Arial"/>
              <a:sym typeface="Arial"/>
            </a:endParaRPr>
          </a:p>
        </p:txBody>
      </p:sp>
      <p:sp>
        <p:nvSpPr>
          <p:cNvPr id="486" name="Google Shape;486;p28"/>
          <p:cNvSpPr/>
          <p:nvPr/>
        </p:nvSpPr>
        <p:spPr>
          <a:xfrm>
            <a:off x="6406096" y="1198041"/>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 name="Google Shape;487;p28"/>
          <p:cNvSpPr/>
          <p:nvPr/>
        </p:nvSpPr>
        <p:spPr>
          <a:xfrm>
            <a:off x="6351320" y="1115000"/>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88" name="Google Shape;488;p28"/>
          <p:cNvGrpSpPr/>
          <p:nvPr/>
        </p:nvGrpSpPr>
        <p:grpSpPr>
          <a:xfrm>
            <a:off x="7058762" y="1043479"/>
            <a:ext cx="5114952" cy="1371541"/>
            <a:chOff x="-2" y="-28575"/>
            <a:chExt cx="7465329" cy="1266517"/>
          </a:xfrm>
        </p:grpSpPr>
        <p:sp>
          <p:nvSpPr>
            <p:cNvPr id="489" name="Google Shape;489;p28"/>
            <p:cNvSpPr txBox="1"/>
            <p:nvPr/>
          </p:nvSpPr>
          <p:spPr>
            <a:xfrm>
              <a:off x="-2" y="-28575"/>
              <a:ext cx="7465329" cy="126651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err="1">
                  <a:solidFill>
                    <a:srgbClr val="191919"/>
                  </a:solidFill>
                  <a:latin typeface="Verdana"/>
                  <a:ea typeface="Verdana"/>
                  <a:cs typeface="Verdana"/>
                  <a:sym typeface="Verdana"/>
                </a:rPr>
                <a:t>Offen</a:t>
              </a:r>
              <a:r>
                <a:rPr lang="en-US" sz="2400" b="0" i="0" u="none" strike="noStrike" cap="none" dirty="0">
                  <a:solidFill>
                    <a:srgbClr val="191919"/>
                  </a:solidFill>
                  <a:latin typeface="Verdana"/>
                  <a:ea typeface="Verdana"/>
                  <a:cs typeface="Verdana"/>
                  <a:sym typeface="Verdana"/>
                </a:rPr>
                <a:t> für alle </a:t>
              </a:r>
              <a:r>
                <a:rPr lang="en-US" sz="2400" b="0" i="0" u="none" strike="noStrike" cap="none" dirty="0" err="1">
                  <a:solidFill>
                    <a:srgbClr val="191919"/>
                  </a:solidFill>
                  <a:latin typeface="Verdana"/>
                  <a:ea typeface="Verdana"/>
                  <a:cs typeface="Verdana"/>
                  <a:sym typeface="Verdana"/>
                </a:rPr>
                <a:t>Arten</a:t>
              </a:r>
              <a:r>
                <a:rPr lang="en-US" sz="2400" b="0" i="0" u="none" strike="noStrike" cap="none" dirty="0">
                  <a:solidFill>
                    <a:srgbClr val="191919"/>
                  </a:solidFill>
                  <a:latin typeface="Verdana"/>
                  <a:ea typeface="Verdana"/>
                  <a:cs typeface="Verdana"/>
                  <a:sym typeface="Verdana"/>
                </a:rPr>
                <a:t> von </a:t>
              </a:r>
              <a:r>
                <a:rPr lang="en-US" sz="2400" b="0" i="0" u="none" strike="noStrike" cap="none" dirty="0" err="1">
                  <a:solidFill>
                    <a:srgbClr val="191919"/>
                  </a:solidFill>
                  <a:latin typeface="Verdana"/>
                  <a:ea typeface="Verdana"/>
                  <a:cs typeface="Verdana"/>
                  <a:sym typeface="Verdana"/>
                </a:rPr>
                <a:t>Organisationen</a:t>
              </a:r>
              <a:endParaRPr sz="1400" b="0" i="0" u="none" strike="noStrike" cap="none" dirty="0">
                <a:solidFill>
                  <a:srgbClr val="000000"/>
                </a:solidFill>
                <a:latin typeface="Arial"/>
                <a:ea typeface="Arial"/>
                <a:cs typeface="Arial"/>
                <a:sym typeface="Arial"/>
              </a:endParaRPr>
            </a:p>
          </p:txBody>
        </p:sp>
        <p:sp>
          <p:nvSpPr>
            <p:cNvPr id="490" name="Google Shape;490;p28"/>
            <p:cNvSpPr txBox="1"/>
            <p:nvPr/>
          </p:nvSpPr>
          <p:spPr>
            <a:xfrm>
              <a:off x="-1" y="638701"/>
              <a:ext cx="6695654" cy="3978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err="1">
                  <a:solidFill>
                    <a:srgbClr val="191919"/>
                  </a:solidFill>
                  <a:latin typeface="Verdana"/>
                  <a:ea typeface="Verdana"/>
                  <a:cs typeface="Verdana"/>
                  <a:sym typeface="Verdana"/>
                </a:rPr>
                <a:t>Unternehmen</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oder</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andere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juristische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Personen</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unabhängig</a:t>
              </a:r>
              <a:r>
                <a:rPr lang="en-US" sz="1400" b="0" i="0" u="none" strike="noStrike" cap="none" dirty="0">
                  <a:solidFill>
                    <a:srgbClr val="191919"/>
                  </a:solidFill>
                  <a:latin typeface="Verdana"/>
                  <a:ea typeface="Verdana"/>
                  <a:cs typeface="Verdana"/>
                  <a:sym typeface="Verdana"/>
                </a:rPr>
                <a:t> von </a:t>
              </a:r>
              <a:r>
                <a:rPr lang="en-US" sz="1400" b="0" i="0" u="none" strike="noStrike" cap="none" dirty="0" err="1">
                  <a:solidFill>
                    <a:srgbClr val="191919"/>
                  </a:solidFill>
                  <a:latin typeface="Verdana"/>
                  <a:ea typeface="Verdana"/>
                  <a:cs typeface="Verdana"/>
                  <a:sym typeface="Verdana"/>
                </a:rPr>
                <a:t>ihrer</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Größe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oder</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Leitungsstruktur</a:t>
              </a:r>
              <a:endParaRPr sz="1400" b="0" i="0" u="none" strike="noStrike" cap="none" dirty="0">
                <a:solidFill>
                  <a:srgbClr val="191919"/>
                </a:solidFill>
                <a:latin typeface="Verdana"/>
                <a:ea typeface="Verdana"/>
                <a:cs typeface="Verdana"/>
                <a:sym typeface="Verdana"/>
              </a:endParaRPr>
            </a:p>
          </p:txBody>
        </p:sp>
      </p:grpSp>
      <p:sp>
        <p:nvSpPr>
          <p:cNvPr id="491" name="Google Shape;491;p28"/>
          <p:cNvSpPr txBox="1"/>
          <p:nvPr/>
        </p:nvSpPr>
        <p:spPr>
          <a:xfrm>
            <a:off x="7102477" y="2415263"/>
            <a:ext cx="4500172" cy="502317"/>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dirty="0" err="1">
                <a:solidFill>
                  <a:srgbClr val="191919"/>
                </a:solidFill>
                <a:latin typeface="Verdana"/>
                <a:ea typeface="Verdana"/>
                <a:cs typeface="Verdana"/>
                <a:sym typeface="Verdana"/>
              </a:rPr>
              <a:t>Einzelne</a:t>
            </a:r>
            <a:r>
              <a:rPr lang="en-US" sz="2400" b="0" i="0" u="none" strike="noStrike" cap="none" dirty="0">
                <a:solidFill>
                  <a:srgbClr val="191919"/>
                </a:solidFill>
                <a:latin typeface="Verdana"/>
                <a:ea typeface="Verdana"/>
                <a:cs typeface="Verdana"/>
                <a:sym typeface="Verdana"/>
              </a:rPr>
              <a:t> und </a:t>
            </a:r>
            <a:r>
              <a:rPr lang="en-US" sz="2400" b="0" i="0" u="none" strike="noStrike" cap="none" dirty="0" err="1">
                <a:solidFill>
                  <a:srgbClr val="191919"/>
                </a:solidFill>
                <a:latin typeface="Verdana"/>
                <a:ea typeface="Verdana"/>
                <a:cs typeface="Verdana"/>
                <a:sym typeface="Verdana"/>
              </a:rPr>
              <a:t>gemeinschaftliche</a:t>
            </a:r>
            <a:r>
              <a:rPr lang="en-US" sz="2400" b="0" i="0" u="none" strike="noStrike" cap="none" dirty="0">
                <a:solidFill>
                  <a:srgbClr val="191919"/>
                </a:solidFill>
                <a:latin typeface="Verdana"/>
                <a:ea typeface="Verdana"/>
                <a:cs typeface="Verdana"/>
                <a:sym typeface="Verdana"/>
              </a:rPr>
              <a:t> </a:t>
            </a:r>
            <a:r>
              <a:rPr lang="en-US" sz="2400" b="0" i="0" u="none" strike="noStrike" cap="none" dirty="0" err="1">
                <a:solidFill>
                  <a:srgbClr val="191919"/>
                </a:solidFill>
                <a:latin typeface="Verdana"/>
                <a:ea typeface="Verdana"/>
                <a:cs typeface="Verdana"/>
                <a:sym typeface="Verdana"/>
              </a:rPr>
              <a:t>Angebote</a:t>
            </a:r>
            <a:endParaRPr sz="1400" b="0" i="0" u="none" strike="noStrike" cap="none" dirty="0">
              <a:solidFill>
                <a:srgbClr val="000000"/>
              </a:solidFill>
              <a:latin typeface="Arial"/>
              <a:ea typeface="Arial"/>
              <a:cs typeface="Arial"/>
              <a:sym typeface="Arial"/>
            </a:endParaRPr>
          </a:p>
        </p:txBody>
      </p:sp>
      <p:grpSp>
        <p:nvGrpSpPr>
          <p:cNvPr id="492" name="Google Shape;492;p28"/>
          <p:cNvGrpSpPr/>
          <p:nvPr/>
        </p:nvGrpSpPr>
        <p:grpSpPr>
          <a:xfrm>
            <a:off x="7077048" y="3120318"/>
            <a:ext cx="5114952" cy="853698"/>
            <a:chOff x="-1" y="-28575"/>
            <a:chExt cx="6329767" cy="1768500"/>
          </a:xfrm>
        </p:grpSpPr>
        <p:sp>
          <p:nvSpPr>
            <p:cNvPr id="493" name="Google Shape;493;p28"/>
            <p:cNvSpPr txBox="1"/>
            <p:nvPr/>
          </p:nvSpPr>
          <p:spPr>
            <a:xfrm>
              <a:off x="-1" y="-28575"/>
              <a:ext cx="6329767" cy="7650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err="1">
                  <a:solidFill>
                    <a:srgbClr val="191919"/>
                  </a:solidFill>
                  <a:latin typeface="Verdana"/>
                  <a:ea typeface="Verdana"/>
                  <a:cs typeface="Verdana"/>
                  <a:sym typeface="Verdana"/>
                </a:rPr>
                <a:t>Teilnahme</a:t>
              </a:r>
              <a:r>
                <a:rPr lang="en-US" sz="2400" b="0" i="0" u="none" strike="noStrike" cap="none" dirty="0">
                  <a:solidFill>
                    <a:srgbClr val="191919"/>
                  </a:solidFill>
                  <a:latin typeface="Verdana"/>
                  <a:ea typeface="Verdana"/>
                  <a:cs typeface="Verdana"/>
                  <a:sym typeface="Verdana"/>
                </a:rPr>
                <a:t> an der OMC </a:t>
              </a:r>
              <a:r>
                <a:rPr lang="en-US" sz="2400" b="0" i="0" u="none" strike="noStrike" cap="none" dirty="0" err="1">
                  <a:solidFill>
                    <a:srgbClr val="191919"/>
                  </a:solidFill>
                  <a:latin typeface="Verdana"/>
                  <a:ea typeface="Verdana"/>
                  <a:cs typeface="Verdana"/>
                  <a:sym typeface="Verdana"/>
                </a:rPr>
                <a:t>freiwillig</a:t>
              </a:r>
              <a:endParaRPr sz="1400" b="0" i="0" u="none" strike="noStrike" cap="none" dirty="0">
                <a:solidFill>
                  <a:srgbClr val="000000"/>
                </a:solidFill>
                <a:latin typeface="Arial"/>
                <a:ea typeface="Arial"/>
                <a:cs typeface="Arial"/>
                <a:sym typeface="Arial"/>
              </a:endParaRPr>
            </a:p>
          </p:txBody>
        </p:sp>
        <p:sp>
          <p:nvSpPr>
            <p:cNvPr id="494" name="Google Shape;494;p28"/>
            <p:cNvSpPr txBox="1"/>
            <p:nvPr/>
          </p:nvSpPr>
          <p:spPr>
            <a:xfrm>
              <a:off x="0" y="847310"/>
              <a:ext cx="4757793" cy="89261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191919"/>
                  </a:solidFill>
                  <a:latin typeface="Verdana"/>
                  <a:ea typeface="Verdana"/>
                  <a:cs typeface="Verdana"/>
                  <a:sym typeface="Verdana"/>
                </a:rPr>
                <a:t>Sie </a:t>
              </a:r>
              <a:r>
                <a:rPr lang="en-US" sz="1400" b="0" i="0" u="none" strike="noStrike" cap="none" dirty="0" err="1">
                  <a:solidFill>
                    <a:srgbClr val="191919"/>
                  </a:solidFill>
                  <a:latin typeface="Verdana"/>
                  <a:ea typeface="Verdana"/>
                  <a:cs typeface="Verdana"/>
                  <a:sym typeface="Verdana"/>
                </a:rPr>
                <a:t>ist</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keine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Voraussetzung</a:t>
              </a:r>
              <a:r>
                <a:rPr lang="en-US" sz="1400" b="0" i="0" u="none" strike="noStrike" cap="none" dirty="0">
                  <a:solidFill>
                    <a:srgbClr val="191919"/>
                  </a:solidFill>
                  <a:latin typeface="Verdana"/>
                  <a:ea typeface="Verdana"/>
                  <a:cs typeface="Verdana"/>
                  <a:sym typeface="Verdana"/>
                </a:rPr>
                <a:t> für die </a:t>
              </a:r>
              <a:r>
                <a:rPr lang="en-US" sz="1400" b="0" i="0" u="none" strike="noStrike" cap="none" dirty="0" err="1">
                  <a:solidFill>
                    <a:srgbClr val="191919"/>
                  </a:solidFill>
                  <a:latin typeface="Verdana"/>
                  <a:ea typeface="Verdana"/>
                  <a:cs typeface="Verdana"/>
                  <a:sym typeface="Verdana"/>
                </a:rPr>
                <a:t>Teilnahme</a:t>
              </a:r>
              <a:r>
                <a:rPr lang="en-US" sz="1400" b="0" i="0" u="none" strike="noStrike" cap="none" dirty="0">
                  <a:solidFill>
                    <a:srgbClr val="191919"/>
                  </a:solidFill>
                  <a:latin typeface="Verdana"/>
                  <a:ea typeface="Verdana"/>
                  <a:cs typeface="Verdana"/>
                  <a:sym typeface="Verdana"/>
                </a:rPr>
                <a:t> am </a:t>
              </a:r>
              <a:r>
                <a:rPr lang="en-US" sz="1400" b="0" i="0" u="none" strike="noStrike" cap="none" dirty="0" err="1">
                  <a:solidFill>
                    <a:srgbClr val="191919"/>
                  </a:solidFill>
                  <a:latin typeface="Verdana"/>
                  <a:ea typeface="Verdana"/>
                  <a:cs typeface="Verdana"/>
                  <a:sym typeface="Verdana"/>
                </a:rPr>
                <a:t>Ausschreibungsverfahren</a:t>
              </a:r>
              <a:r>
                <a:rPr lang="en-US" sz="1400" b="0" i="0" u="none" strike="noStrike" cap="none" dirty="0">
                  <a:solidFill>
                    <a:srgbClr val="191919"/>
                  </a:solidFill>
                  <a:latin typeface="Verdana"/>
                  <a:ea typeface="Verdana"/>
                  <a:cs typeface="Verdana"/>
                  <a:sym typeface="Verdana"/>
                </a:rPr>
                <a:t>.</a:t>
              </a:r>
              <a:endParaRPr sz="1400" b="0" i="0" u="none" strike="noStrike" cap="none" dirty="0">
                <a:solidFill>
                  <a:srgbClr val="191919"/>
                </a:solidFill>
                <a:latin typeface="Verdana"/>
                <a:ea typeface="Verdana"/>
                <a:cs typeface="Verdana"/>
                <a:sym typeface="Verdana"/>
              </a:endParaRPr>
            </a:p>
          </p:txBody>
        </p:sp>
      </p:grpSp>
      <p:grpSp>
        <p:nvGrpSpPr>
          <p:cNvPr id="495" name="Google Shape;495;p28"/>
          <p:cNvGrpSpPr/>
          <p:nvPr/>
        </p:nvGrpSpPr>
        <p:grpSpPr>
          <a:xfrm>
            <a:off x="7057918" y="4134542"/>
            <a:ext cx="4397616" cy="1438082"/>
            <a:chOff x="0" y="-750527"/>
            <a:chExt cx="5962635" cy="2919652"/>
          </a:xfrm>
        </p:grpSpPr>
        <p:sp>
          <p:nvSpPr>
            <p:cNvPr id="496" name="Google Shape;496;p28"/>
            <p:cNvSpPr txBox="1"/>
            <p:nvPr/>
          </p:nvSpPr>
          <p:spPr>
            <a:xfrm>
              <a:off x="0" y="-750527"/>
              <a:ext cx="5962635" cy="1499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err="1">
                  <a:solidFill>
                    <a:srgbClr val="191919"/>
                  </a:solidFill>
                  <a:latin typeface="Verdana"/>
                  <a:ea typeface="Verdana"/>
                  <a:cs typeface="Verdana"/>
                  <a:sym typeface="Verdana"/>
                </a:rPr>
                <a:t>Ausschluss</a:t>
              </a:r>
              <a:r>
                <a:rPr lang="en-US" sz="2400" b="0" i="0" u="none" strike="noStrike" cap="none" dirty="0">
                  <a:solidFill>
                    <a:srgbClr val="191919"/>
                  </a:solidFill>
                  <a:latin typeface="Verdana"/>
                  <a:ea typeface="Verdana"/>
                  <a:cs typeface="Verdana"/>
                  <a:sym typeface="Verdana"/>
                </a:rPr>
                <a:t>-, </a:t>
              </a:r>
              <a:r>
                <a:rPr lang="en-US" sz="2400" b="0" i="0" u="none" strike="noStrike" cap="none" dirty="0" err="1">
                  <a:solidFill>
                    <a:srgbClr val="191919"/>
                  </a:solidFill>
                  <a:latin typeface="Verdana"/>
                  <a:ea typeface="Verdana"/>
                  <a:cs typeface="Verdana"/>
                  <a:sym typeface="Verdana"/>
                </a:rPr>
                <a:t>Auswahl</a:t>
              </a:r>
              <a:r>
                <a:rPr lang="en-US" sz="2400" b="0" i="0" u="none" strike="noStrike" cap="none" dirty="0">
                  <a:solidFill>
                    <a:srgbClr val="191919"/>
                  </a:solidFill>
                  <a:latin typeface="Verdana"/>
                  <a:ea typeface="Verdana"/>
                  <a:cs typeface="Verdana"/>
                  <a:sym typeface="Verdana"/>
                </a:rPr>
                <a:t>- und </a:t>
              </a:r>
              <a:r>
                <a:rPr lang="en-US" sz="2400" b="0" i="0" u="none" strike="noStrike" cap="none" dirty="0" err="1">
                  <a:solidFill>
                    <a:srgbClr val="191919"/>
                  </a:solidFill>
                  <a:latin typeface="Verdana"/>
                  <a:ea typeface="Verdana"/>
                  <a:cs typeface="Verdana"/>
                  <a:sym typeface="Verdana"/>
                </a:rPr>
                <a:t>Konformitätskriterien</a:t>
              </a:r>
              <a:endParaRPr sz="1400" b="0" i="0" u="none" strike="noStrike" cap="none" dirty="0">
                <a:solidFill>
                  <a:srgbClr val="000000"/>
                </a:solidFill>
                <a:highlight>
                  <a:srgbClr val="FFFF00"/>
                </a:highlight>
                <a:latin typeface="Arial"/>
                <a:ea typeface="Arial"/>
                <a:cs typeface="Arial"/>
                <a:sym typeface="Arial"/>
              </a:endParaRPr>
            </a:p>
          </p:txBody>
        </p:sp>
        <p:sp>
          <p:nvSpPr>
            <p:cNvPr id="497" name="Google Shape;497;p28"/>
            <p:cNvSpPr txBox="1"/>
            <p:nvPr/>
          </p:nvSpPr>
          <p:spPr>
            <a:xfrm>
              <a:off x="0" y="856918"/>
              <a:ext cx="4757793" cy="131220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191919"/>
                  </a:solidFill>
                  <a:latin typeface="Verdana"/>
                  <a:ea typeface="Verdana"/>
                  <a:cs typeface="Verdana"/>
                  <a:sym typeface="Verdana"/>
                </a:rPr>
                <a:t>Die </a:t>
              </a:r>
              <a:r>
                <a:rPr lang="en-US" sz="1400" b="0" i="0" u="none" strike="noStrike" cap="none" dirty="0" err="1">
                  <a:solidFill>
                    <a:srgbClr val="191919"/>
                  </a:solidFill>
                  <a:latin typeface="Verdana"/>
                  <a:ea typeface="Verdana"/>
                  <a:cs typeface="Verdana"/>
                  <a:sym typeface="Verdana"/>
                </a:rPr>
                <a:t>Kriterien</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werden</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derzeit</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noch</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entwickelt</a:t>
              </a:r>
              <a:r>
                <a:rPr lang="en-US" sz="1400" b="0" i="0" u="none" strike="noStrike" cap="none" dirty="0">
                  <a:solidFill>
                    <a:srgbClr val="191919"/>
                  </a:solidFill>
                  <a:latin typeface="Verdana"/>
                  <a:ea typeface="Verdana"/>
                  <a:cs typeface="Verdana"/>
                  <a:sym typeface="Verdana"/>
                </a:rPr>
                <a:t>. </a:t>
              </a:r>
              <a:r>
                <a:rPr lang="en-US" sz="1400" dirty="0">
                  <a:solidFill>
                    <a:srgbClr val="191919"/>
                  </a:solidFill>
                  <a:latin typeface="Verdana"/>
                  <a:ea typeface="Verdana"/>
                  <a:cs typeface="Verdana"/>
                  <a:sym typeface="Verdana"/>
                </a:rPr>
                <a:t>Interne </a:t>
              </a:r>
              <a:r>
                <a:rPr lang="en-US" sz="1400" dirty="0" err="1">
                  <a:solidFill>
                    <a:srgbClr val="191919"/>
                  </a:solidFill>
                  <a:latin typeface="Verdana"/>
                  <a:ea typeface="Verdana"/>
                  <a:cs typeface="Verdana"/>
                  <a:sym typeface="Verdana"/>
                </a:rPr>
                <a:t>Auswertung</a:t>
              </a:r>
              <a:r>
                <a:rPr lang="en-US" sz="1400" dirty="0">
                  <a:solidFill>
                    <a:srgbClr val="191919"/>
                  </a:solidFill>
                  <a:latin typeface="Verdana"/>
                  <a:ea typeface="Verdana"/>
                  <a:cs typeface="Verdana"/>
                  <a:sym typeface="Verdana"/>
                </a:rPr>
                <a:t> (</a:t>
              </a:r>
              <a:r>
                <a:rPr lang="en-US" sz="1400" dirty="0" err="1">
                  <a:solidFill>
                    <a:srgbClr val="191919"/>
                  </a:solidFill>
                  <a:latin typeface="Verdana"/>
                  <a:ea typeface="Verdana"/>
                  <a:cs typeface="Verdana"/>
                  <a:sym typeface="Verdana"/>
                </a:rPr>
                <a:t>Beschaffer</a:t>
              </a:r>
              <a:r>
                <a:rPr lang="en-US" sz="1400" dirty="0">
                  <a:solidFill>
                    <a:srgbClr val="191919"/>
                  </a:solidFill>
                  <a:latin typeface="Verdana"/>
                  <a:ea typeface="Verdana"/>
                  <a:cs typeface="Verdana"/>
                  <a:sym typeface="Verdana"/>
                </a:rPr>
                <a:t> + </a:t>
              </a:r>
              <a:r>
                <a:rPr lang="en-US" sz="1400" dirty="0" err="1">
                  <a:solidFill>
                    <a:srgbClr val="191919"/>
                  </a:solidFill>
                  <a:latin typeface="Verdana"/>
                  <a:ea typeface="Verdana"/>
                  <a:cs typeface="Verdana"/>
                  <a:sym typeface="Verdana"/>
                </a:rPr>
                <a:t>Koordinator</a:t>
              </a:r>
              <a:r>
                <a:rPr lang="en-US" sz="1400" dirty="0">
                  <a:solidFill>
                    <a:srgbClr val="191919"/>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grpSp>
      <p:sp>
        <p:nvSpPr>
          <p:cNvPr id="498" name="Google Shape;498;p28"/>
          <p:cNvSpPr/>
          <p:nvPr/>
        </p:nvSpPr>
        <p:spPr>
          <a:xfrm>
            <a:off x="6397357" y="244049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 name="Google Shape;499;p28"/>
          <p:cNvSpPr/>
          <p:nvPr/>
        </p:nvSpPr>
        <p:spPr>
          <a:xfrm>
            <a:off x="6342581" y="235745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 name="Google Shape;500;p28"/>
          <p:cNvSpPr/>
          <p:nvPr/>
        </p:nvSpPr>
        <p:spPr>
          <a:xfrm>
            <a:off x="6420498" y="337321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 name="Google Shape;501;p28"/>
          <p:cNvSpPr/>
          <p:nvPr/>
        </p:nvSpPr>
        <p:spPr>
          <a:xfrm>
            <a:off x="6365722" y="329017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p28"/>
          <p:cNvSpPr/>
          <p:nvPr/>
        </p:nvSpPr>
        <p:spPr>
          <a:xfrm>
            <a:off x="6397357" y="442819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p28"/>
          <p:cNvSpPr/>
          <p:nvPr/>
        </p:nvSpPr>
        <p:spPr>
          <a:xfrm>
            <a:off x="6342581" y="434515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04" name="Google Shape;504;p28"/>
          <p:cNvGrpSpPr/>
          <p:nvPr/>
        </p:nvGrpSpPr>
        <p:grpSpPr>
          <a:xfrm>
            <a:off x="7058762" y="5700410"/>
            <a:ext cx="4021501" cy="828938"/>
            <a:chOff x="0" y="-750527"/>
            <a:chExt cx="5439804" cy="1682943"/>
          </a:xfrm>
        </p:grpSpPr>
        <p:sp>
          <p:nvSpPr>
            <p:cNvPr id="505" name="Google Shape;505;p28"/>
            <p:cNvSpPr txBox="1"/>
            <p:nvPr/>
          </p:nvSpPr>
          <p:spPr>
            <a:xfrm>
              <a:off x="0" y="-750527"/>
              <a:ext cx="5439804" cy="7498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err="1">
                  <a:solidFill>
                    <a:srgbClr val="191919"/>
                  </a:solidFill>
                  <a:latin typeface="Verdana"/>
                  <a:ea typeface="Verdana"/>
                  <a:cs typeface="Verdana"/>
                  <a:sym typeface="Verdana"/>
                </a:rPr>
                <a:t>Fokus</a:t>
              </a:r>
              <a:r>
                <a:rPr lang="en-US" sz="2400" b="0" i="0" u="none" strike="noStrike" cap="none" dirty="0">
                  <a:solidFill>
                    <a:srgbClr val="191919"/>
                  </a:solidFill>
                  <a:latin typeface="Verdana"/>
                  <a:ea typeface="Verdana"/>
                  <a:cs typeface="Verdana"/>
                  <a:sym typeface="Verdana"/>
                </a:rPr>
                <a:t> auf </a:t>
              </a:r>
              <a:r>
                <a:rPr lang="en-US" sz="2400" b="0" i="0" u="none" strike="noStrike" cap="none" dirty="0" err="1">
                  <a:solidFill>
                    <a:srgbClr val="191919"/>
                  </a:solidFill>
                  <a:latin typeface="Verdana"/>
                  <a:ea typeface="Verdana"/>
                  <a:cs typeface="Verdana"/>
                  <a:sym typeface="Verdana"/>
                </a:rPr>
                <a:t>Qualität</a:t>
              </a:r>
              <a:endParaRPr sz="1400" b="0" i="0" u="none" strike="noStrike" cap="none" dirty="0">
                <a:solidFill>
                  <a:srgbClr val="000000"/>
                </a:solidFill>
                <a:latin typeface="Arial"/>
                <a:ea typeface="Arial"/>
                <a:cs typeface="Arial"/>
                <a:sym typeface="Arial"/>
              </a:endParaRPr>
            </a:p>
          </p:txBody>
        </p:sp>
        <p:sp>
          <p:nvSpPr>
            <p:cNvPr id="506" name="Google Shape;506;p28"/>
            <p:cNvSpPr txBox="1"/>
            <p:nvPr/>
          </p:nvSpPr>
          <p:spPr>
            <a:xfrm>
              <a:off x="0" y="57612"/>
              <a:ext cx="5192647" cy="8748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Das Preis-Qualitäts-Verhältnis wird die Qualitätskriterien begünstigen. </a:t>
              </a:r>
              <a:endParaRPr sz="1400" b="0" i="0" u="none" strike="noStrike" cap="none">
                <a:solidFill>
                  <a:srgbClr val="000000"/>
                </a:solidFill>
                <a:latin typeface="Arial"/>
                <a:ea typeface="Arial"/>
                <a:cs typeface="Arial"/>
                <a:sym typeface="Arial"/>
              </a:endParaRPr>
            </a:p>
          </p:txBody>
        </p:sp>
      </p:grpSp>
      <p:sp>
        <p:nvSpPr>
          <p:cNvPr id="507" name="Google Shape;507;p28"/>
          <p:cNvSpPr/>
          <p:nvPr/>
        </p:nvSpPr>
        <p:spPr>
          <a:xfrm>
            <a:off x="6398201" y="57509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28"/>
          <p:cNvSpPr/>
          <p:nvPr/>
        </p:nvSpPr>
        <p:spPr>
          <a:xfrm>
            <a:off x="6343425" y="56679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09" name="Google Shape;509;p28"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pic>
        <p:nvPicPr>
          <p:cNvPr id="514" name="Google Shape;514;p2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515" name="Google Shape;515;p29"/>
          <p:cNvSpPr txBox="1"/>
          <p:nvPr/>
        </p:nvSpPr>
        <p:spPr>
          <a:xfrm>
            <a:off x="501271" y="898318"/>
            <a:ext cx="9014203" cy="108337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dirty="0" err="1">
                <a:solidFill>
                  <a:schemeClr val="accent2"/>
                </a:solidFill>
                <a:latin typeface="Verdana"/>
                <a:ea typeface="Verdana"/>
                <a:cs typeface="Verdana"/>
                <a:sym typeface="Verdana"/>
              </a:rPr>
              <a:t>B</a:t>
            </a:r>
            <a:r>
              <a:rPr lang="en-US" sz="4000" b="1" i="0" u="none" strike="noStrike" cap="none" dirty="0" err="1">
                <a:solidFill>
                  <a:srgbClr val="1B456C"/>
                </a:solidFill>
                <a:latin typeface="Verdana"/>
                <a:ea typeface="Verdana"/>
                <a:cs typeface="Verdana"/>
                <a:sym typeface="Verdana"/>
              </a:rPr>
              <a:t>eispiel</a:t>
            </a:r>
            <a:r>
              <a:rPr lang="en-US" sz="4000" b="1" i="0" u="none" strike="noStrike" cap="none" dirty="0">
                <a:solidFill>
                  <a:srgbClr val="1B456C"/>
                </a:solidFill>
                <a:latin typeface="Verdana"/>
                <a:ea typeface="Verdana"/>
                <a:cs typeface="Verdana"/>
                <a:sym typeface="Verdana"/>
              </a:rPr>
              <a:t> für das </a:t>
            </a:r>
            <a:r>
              <a:rPr lang="en-US" sz="4000" b="1" i="0" u="none" strike="noStrike" cap="none" dirty="0" err="1">
                <a:solidFill>
                  <a:srgbClr val="1B456C"/>
                </a:solidFill>
                <a:latin typeface="Verdana"/>
                <a:ea typeface="Verdana"/>
                <a:cs typeface="Verdana"/>
                <a:sym typeface="Verdana"/>
              </a:rPr>
              <a:t>Verhältnis</a:t>
            </a:r>
            <a:r>
              <a:rPr lang="en-US" sz="4000" b="1" i="0" u="none" strike="noStrike" cap="none" dirty="0">
                <a:solidFill>
                  <a:srgbClr val="1B456C"/>
                </a:solidFill>
                <a:latin typeface="Verdana"/>
                <a:ea typeface="Verdana"/>
                <a:cs typeface="Verdana"/>
                <a:sym typeface="Verdana"/>
              </a:rPr>
              <a:t> von </a:t>
            </a:r>
            <a:r>
              <a:rPr lang="en-US" sz="4000" b="1" i="0" u="none" strike="noStrike" cap="none" dirty="0" err="1">
                <a:solidFill>
                  <a:srgbClr val="1B456C"/>
                </a:solidFill>
                <a:latin typeface="Verdana"/>
                <a:ea typeface="Verdana"/>
                <a:cs typeface="Verdana"/>
                <a:sym typeface="Verdana"/>
              </a:rPr>
              <a:t>Qualität</a:t>
            </a:r>
            <a:r>
              <a:rPr lang="en-US" sz="4000" b="1" i="0" u="none" strike="noStrike" cap="none" dirty="0">
                <a:solidFill>
                  <a:srgbClr val="1B456C"/>
                </a:solidFill>
                <a:latin typeface="Verdana"/>
                <a:ea typeface="Verdana"/>
                <a:cs typeface="Verdana"/>
                <a:sym typeface="Verdana"/>
              </a:rPr>
              <a:t>/</a:t>
            </a:r>
            <a:r>
              <a:rPr lang="en-US" sz="4000" b="1" i="0" u="none" strike="noStrike" cap="none" dirty="0" err="1">
                <a:solidFill>
                  <a:srgbClr val="1B456C"/>
                </a:solidFill>
                <a:latin typeface="Verdana"/>
                <a:ea typeface="Verdana"/>
                <a:cs typeface="Verdana"/>
                <a:sym typeface="Verdana"/>
              </a:rPr>
              <a:t>Preis</a:t>
            </a:r>
            <a:endParaRPr sz="1400" b="0" i="0" u="none" strike="noStrike" cap="none" dirty="0">
              <a:solidFill>
                <a:srgbClr val="1B456C"/>
              </a:solidFill>
              <a:latin typeface="Arial"/>
              <a:ea typeface="Arial"/>
              <a:cs typeface="Arial"/>
              <a:sym typeface="Arial"/>
            </a:endParaRPr>
          </a:p>
        </p:txBody>
      </p:sp>
      <p:sp>
        <p:nvSpPr>
          <p:cNvPr id="516" name="Google Shape;516;p29"/>
          <p:cNvSpPr txBox="1"/>
          <p:nvPr/>
        </p:nvSpPr>
        <p:spPr>
          <a:xfrm>
            <a:off x="1199456" y="1990725"/>
            <a:ext cx="9649072" cy="3526507"/>
          </a:xfrm>
          <a:prstGeom prst="rect">
            <a:avLst/>
          </a:prstGeom>
          <a:solidFill>
            <a:srgbClr val="FFFFFF"/>
          </a:solidFill>
          <a:ln>
            <a:noFill/>
          </a:ln>
        </p:spPr>
        <p:txBody>
          <a:bodyPr spcFirstLastPara="1" wrap="square" lIns="0" tIns="0" rIns="0" bIns="0" anchor="t" anchorCtr="0">
            <a:noAutofit/>
          </a:bodyPr>
          <a:lstStyle/>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p:txBody>
      </p:sp>
      <p:sp>
        <p:nvSpPr>
          <p:cNvPr id="517" name="Google Shape;517;p29"/>
          <p:cNvSpPr txBox="1"/>
          <p:nvPr/>
        </p:nvSpPr>
        <p:spPr>
          <a:xfrm>
            <a:off x="1406082" y="3052054"/>
            <a:ext cx="1496238"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err="1">
                <a:solidFill>
                  <a:srgbClr val="D9325D"/>
                </a:solidFill>
                <a:latin typeface="Verdana"/>
                <a:ea typeface="Verdana"/>
                <a:cs typeface="Verdana"/>
                <a:sym typeface="Verdana"/>
              </a:rPr>
              <a:t>Punkte</a:t>
            </a:r>
            <a:r>
              <a:rPr lang="en-US" sz="2000" b="1" i="0" u="none" strike="noStrike" cap="none" dirty="0">
                <a:solidFill>
                  <a:srgbClr val="D9325D"/>
                </a:solidFill>
                <a:latin typeface="Verdana"/>
                <a:ea typeface="Verdana"/>
                <a:cs typeface="Verdana"/>
                <a:sym typeface="Verdana"/>
              </a:rPr>
              <a:t> für das </a:t>
            </a:r>
            <a:r>
              <a:rPr lang="en-US" sz="2000" b="1" i="0" u="none" strike="noStrike" cap="none" dirty="0" err="1">
                <a:solidFill>
                  <a:srgbClr val="D9325D"/>
                </a:solidFill>
                <a:latin typeface="Verdana"/>
                <a:ea typeface="Verdana"/>
                <a:cs typeface="Verdana"/>
                <a:sym typeface="Verdana"/>
              </a:rPr>
              <a:t>Angebot</a:t>
            </a:r>
            <a:endParaRPr sz="1400" b="0" i="0" u="none" strike="noStrike" cap="none" dirty="0">
              <a:solidFill>
                <a:srgbClr val="000000"/>
              </a:solidFill>
              <a:latin typeface="Arial"/>
              <a:ea typeface="Arial"/>
              <a:cs typeface="Arial"/>
              <a:sym typeface="Arial"/>
            </a:endParaRPr>
          </a:p>
        </p:txBody>
      </p:sp>
      <p:sp>
        <p:nvSpPr>
          <p:cNvPr id="518" name="Google Shape;518;p29"/>
          <p:cNvSpPr txBox="1"/>
          <p:nvPr/>
        </p:nvSpPr>
        <p:spPr>
          <a:xfrm>
            <a:off x="3185355" y="3213557"/>
            <a:ext cx="1289007"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err="1">
                <a:solidFill>
                  <a:srgbClr val="000000"/>
                </a:solidFill>
                <a:latin typeface="Verdana"/>
                <a:ea typeface="Verdana"/>
                <a:cs typeface="Verdana"/>
                <a:sym typeface="Verdana"/>
              </a:rPr>
              <a:t>Günstigster</a:t>
            </a:r>
            <a:r>
              <a:rPr lang="en-US" sz="1400" b="0" i="0" u="none" strike="noStrike" cap="none" dirty="0">
                <a:solidFill>
                  <a:srgbClr val="000000"/>
                </a:solidFill>
                <a:latin typeface="Verdana"/>
                <a:ea typeface="Verdana"/>
                <a:cs typeface="Verdana"/>
                <a:sym typeface="Verdana"/>
              </a:rPr>
              <a:t> </a:t>
            </a:r>
            <a:r>
              <a:rPr lang="en-US" sz="1400" b="0" i="0" u="none" strike="noStrike" cap="none" dirty="0" err="1">
                <a:solidFill>
                  <a:srgbClr val="000000"/>
                </a:solidFill>
                <a:latin typeface="Verdana"/>
                <a:ea typeface="Verdana"/>
                <a:cs typeface="Verdana"/>
                <a:sym typeface="Verdana"/>
              </a:rPr>
              <a:t>Preis</a:t>
            </a:r>
            <a:r>
              <a:rPr lang="en-US" sz="1400" b="0" i="0" u="none" strike="noStrike" cap="none" dirty="0">
                <a:solidFill>
                  <a:srgbClr val="000000"/>
                </a:solidFill>
                <a:latin typeface="Verdana"/>
                <a:ea typeface="Verdana"/>
                <a:cs typeface="Verdana"/>
                <a:sym typeface="Verdana"/>
              </a:rPr>
              <a:t>/</a:t>
            </a:r>
            <a:r>
              <a:rPr lang="en-US" sz="1400" b="0" i="0" u="none" strike="noStrike" cap="none" dirty="0" err="1">
                <a:solidFill>
                  <a:srgbClr val="000000"/>
                </a:solidFill>
                <a:latin typeface="Verdana"/>
                <a:ea typeface="Verdana"/>
                <a:cs typeface="Verdana"/>
                <a:sym typeface="Verdana"/>
              </a:rPr>
              <a:t>Preis</a:t>
            </a:r>
            <a:r>
              <a:rPr lang="en-US" sz="1400" b="0" i="0" u="none" strike="noStrike" cap="none" dirty="0">
                <a:solidFill>
                  <a:srgbClr val="000000"/>
                </a:solidFill>
                <a:latin typeface="Verdana"/>
                <a:ea typeface="Verdana"/>
                <a:cs typeface="Verdana"/>
                <a:sym typeface="Verdana"/>
              </a:rPr>
              <a:t> des </a:t>
            </a:r>
            <a:r>
              <a:rPr lang="en-US" sz="1400" b="0" i="0" u="none" strike="noStrike" cap="none" dirty="0" err="1">
                <a:solidFill>
                  <a:srgbClr val="000000"/>
                </a:solidFill>
                <a:latin typeface="Verdana"/>
                <a:ea typeface="Verdana"/>
                <a:cs typeface="Verdana"/>
                <a:sym typeface="Verdana"/>
              </a:rPr>
              <a:t>Angebots</a:t>
            </a:r>
            <a:r>
              <a:rPr lang="en-US" sz="1400" b="0" i="0" u="none" strike="noStrike" cap="none" dirty="0">
                <a:solidFill>
                  <a:srgbClr val="000000"/>
                </a:solidFill>
                <a:latin typeface="Verdana"/>
                <a:ea typeface="Verdana"/>
                <a:cs typeface="Verdana"/>
                <a:sym typeface="Verdana"/>
              </a:rPr>
              <a:t> X</a:t>
            </a:r>
            <a:endParaRPr sz="1400" b="0" i="0" u="none" strike="noStrike" cap="none" dirty="0">
              <a:solidFill>
                <a:srgbClr val="000000"/>
              </a:solidFill>
              <a:latin typeface="Arial"/>
              <a:ea typeface="Arial"/>
              <a:cs typeface="Arial"/>
              <a:sym typeface="Arial"/>
            </a:endParaRPr>
          </a:p>
        </p:txBody>
      </p:sp>
      <p:sp>
        <p:nvSpPr>
          <p:cNvPr id="519" name="Google Shape;519;p29"/>
          <p:cNvSpPr txBox="1"/>
          <p:nvPr/>
        </p:nvSpPr>
        <p:spPr>
          <a:xfrm>
            <a:off x="5015224" y="3429001"/>
            <a:ext cx="57672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100</a:t>
            </a:r>
            <a:endParaRPr sz="1400" b="0" i="0" u="none" strike="noStrike" cap="none">
              <a:solidFill>
                <a:srgbClr val="000000"/>
              </a:solidFill>
              <a:latin typeface="Arial"/>
              <a:ea typeface="Arial"/>
              <a:cs typeface="Arial"/>
              <a:sym typeface="Arial"/>
            </a:endParaRPr>
          </a:p>
        </p:txBody>
      </p:sp>
      <p:sp>
        <p:nvSpPr>
          <p:cNvPr id="520" name="Google Shape;520;p29"/>
          <p:cNvSpPr txBox="1"/>
          <p:nvPr/>
        </p:nvSpPr>
        <p:spPr>
          <a:xfrm>
            <a:off x="5947425" y="3194392"/>
            <a:ext cx="1188767"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err="1">
                <a:solidFill>
                  <a:srgbClr val="000000"/>
                </a:solidFill>
                <a:latin typeface="Verdana"/>
                <a:ea typeface="Verdana"/>
                <a:cs typeface="Verdana"/>
                <a:sym typeface="Verdana"/>
              </a:rPr>
              <a:t>Preisge-wichtung</a:t>
            </a:r>
            <a:r>
              <a:rPr lang="en-US" sz="1400" b="0" i="0" u="none" strike="noStrike" cap="none" dirty="0">
                <a:solidFill>
                  <a:srgbClr val="000000"/>
                </a:solidFill>
                <a:latin typeface="Verdana"/>
                <a:ea typeface="Verdana"/>
                <a:cs typeface="Verdana"/>
                <a:sym typeface="Verdana"/>
              </a:rPr>
              <a:t> (20%)</a:t>
            </a:r>
            <a:endParaRPr sz="1400" b="0" i="0" u="none" strike="noStrike" cap="none" dirty="0">
              <a:solidFill>
                <a:srgbClr val="000000"/>
              </a:solidFill>
              <a:latin typeface="Arial"/>
              <a:ea typeface="Arial"/>
              <a:cs typeface="Arial"/>
              <a:sym typeface="Arial"/>
            </a:endParaRPr>
          </a:p>
        </p:txBody>
      </p:sp>
      <p:sp>
        <p:nvSpPr>
          <p:cNvPr id="521" name="Google Shape;521;p29"/>
          <p:cNvSpPr txBox="1"/>
          <p:nvPr/>
        </p:nvSpPr>
        <p:spPr>
          <a:xfrm>
            <a:off x="7343987" y="2983032"/>
            <a:ext cx="2024845" cy="116951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err="1">
                <a:solidFill>
                  <a:srgbClr val="000000"/>
                </a:solidFill>
                <a:latin typeface="Verdana"/>
                <a:ea typeface="Verdana"/>
                <a:cs typeface="Verdana"/>
                <a:sym typeface="Verdana"/>
              </a:rPr>
              <a:t>Gesamtqualitäts-bewertung</a:t>
            </a:r>
            <a:r>
              <a:rPr lang="en-US" sz="1400" b="0" i="0" u="none" strike="noStrike" cap="none" dirty="0">
                <a:solidFill>
                  <a:srgbClr val="000000"/>
                </a:solidFill>
                <a:latin typeface="Verdana"/>
                <a:ea typeface="Verdana"/>
                <a:cs typeface="Verdana"/>
                <a:sym typeface="Verdana"/>
              </a:rPr>
              <a:t> (von 100) für alle </a:t>
            </a:r>
            <a:r>
              <a:rPr lang="en-US" sz="1400" b="0" i="0" u="none" strike="noStrike" cap="none" dirty="0" err="1">
                <a:solidFill>
                  <a:srgbClr val="000000"/>
                </a:solidFill>
                <a:latin typeface="Verdana"/>
                <a:ea typeface="Verdana"/>
                <a:cs typeface="Verdana"/>
                <a:sym typeface="Verdana"/>
              </a:rPr>
              <a:t>Zuschlagskriterien</a:t>
            </a:r>
            <a:r>
              <a:rPr lang="en-US" sz="1400" b="0" i="0" u="none" strike="noStrike" cap="none" dirty="0">
                <a:solidFill>
                  <a:srgbClr val="000000"/>
                </a:solidFill>
                <a:latin typeface="Verdana"/>
                <a:ea typeface="Verdana"/>
                <a:cs typeface="Verdana"/>
                <a:sym typeface="Verdana"/>
              </a:rPr>
              <a:t> der </a:t>
            </a:r>
            <a:r>
              <a:rPr lang="en-US" sz="1400" b="0" i="0" u="none" strike="noStrike" cap="none" dirty="0" err="1">
                <a:solidFill>
                  <a:srgbClr val="000000"/>
                </a:solidFill>
                <a:latin typeface="Verdana"/>
                <a:ea typeface="Verdana"/>
                <a:cs typeface="Verdana"/>
                <a:sym typeface="Verdana"/>
              </a:rPr>
              <a:t>Ausschreibung</a:t>
            </a:r>
            <a:r>
              <a:rPr lang="en-US" sz="1400" b="0" i="0" u="none" strike="noStrike" cap="none" dirty="0">
                <a:solidFill>
                  <a:srgbClr val="000000"/>
                </a:solidFill>
                <a:latin typeface="Verdana"/>
                <a:ea typeface="Verdana"/>
                <a:cs typeface="Verdana"/>
                <a:sym typeface="Verdana"/>
              </a:rPr>
              <a:t> x</a:t>
            </a:r>
            <a:endParaRPr sz="1400" b="0" i="0" u="none" strike="noStrike" cap="none" dirty="0">
              <a:solidFill>
                <a:srgbClr val="000000"/>
              </a:solidFill>
              <a:latin typeface="Arial"/>
              <a:ea typeface="Arial"/>
              <a:cs typeface="Arial"/>
              <a:sym typeface="Arial"/>
            </a:endParaRPr>
          </a:p>
        </p:txBody>
      </p:sp>
      <p:sp>
        <p:nvSpPr>
          <p:cNvPr id="522" name="Google Shape;522;p29"/>
          <p:cNvSpPr/>
          <p:nvPr/>
        </p:nvSpPr>
        <p:spPr>
          <a:xfrm>
            <a:off x="2775011" y="3317303"/>
            <a:ext cx="410344" cy="512321"/>
          </a:xfrm>
          <a:prstGeom prst="mathEqual">
            <a:avLst>
              <a:gd name="adj1" fmla="val 23520"/>
              <a:gd name="adj2" fmla="val 1176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3" name="Google Shape;523;p29"/>
          <p:cNvSpPr/>
          <p:nvPr/>
        </p:nvSpPr>
        <p:spPr>
          <a:xfrm>
            <a:off x="5519936" y="3305888"/>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4" name="Google Shape;524;p29"/>
          <p:cNvSpPr/>
          <p:nvPr/>
        </p:nvSpPr>
        <p:spPr>
          <a:xfrm>
            <a:off x="7036664" y="3344733"/>
            <a:ext cx="427489" cy="467735"/>
          </a:xfrm>
          <a:prstGeom prst="mathPlus">
            <a:avLst>
              <a:gd name="adj1" fmla="val 27756"/>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5" name="Google Shape;525;p29"/>
          <p:cNvSpPr txBox="1"/>
          <p:nvPr/>
        </p:nvSpPr>
        <p:spPr>
          <a:xfrm>
            <a:off x="9742971" y="3274360"/>
            <a:ext cx="1964732"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dirty="0" err="1">
                <a:sym typeface="Verdana"/>
              </a:rPr>
              <a:t>Gewichtung</a:t>
            </a:r>
            <a:r>
              <a:rPr lang="en-US" sz="1400" dirty="0">
                <a:sym typeface="Verdana"/>
              </a:rPr>
              <a:t> der </a:t>
            </a:r>
            <a:r>
              <a:rPr lang="en-US" sz="1400" dirty="0" err="1">
                <a:sym typeface="Verdana"/>
              </a:rPr>
              <a:t>Qualitätskriterien</a:t>
            </a:r>
            <a:r>
              <a:rPr lang="en-US" sz="1400" dirty="0">
                <a:sym typeface="Verdana"/>
              </a:rPr>
              <a:t> </a:t>
            </a:r>
            <a:br>
              <a:rPr lang="en-US" sz="1400" dirty="0">
                <a:sym typeface="Verdana"/>
              </a:rPr>
            </a:br>
            <a:r>
              <a:rPr lang="en-US" sz="1400" dirty="0">
                <a:sym typeface="Verdana"/>
              </a:rPr>
              <a:t>(80 %)</a:t>
            </a:r>
            <a:endParaRPr sz="1400" dirty="0">
              <a:sym typeface="Arial"/>
            </a:endParaRPr>
          </a:p>
        </p:txBody>
      </p:sp>
      <p:sp>
        <p:nvSpPr>
          <p:cNvPr id="526" name="Google Shape;526;p29"/>
          <p:cNvSpPr/>
          <p:nvPr/>
        </p:nvSpPr>
        <p:spPr>
          <a:xfrm>
            <a:off x="4486183" y="3321305"/>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7" name="Google Shape;527;p29"/>
          <p:cNvSpPr/>
          <p:nvPr/>
        </p:nvSpPr>
        <p:spPr>
          <a:xfrm>
            <a:off x="9248665" y="3274360"/>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28" name="Google Shape;528;p29"/>
          <p:cNvSpPr txBox="1"/>
          <p:nvPr/>
        </p:nvSpPr>
        <p:spPr>
          <a:xfrm>
            <a:off x="2558671" y="2389157"/>
            <a:ext cx="756084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Verdana"/>
                <a:ea typeface="Verdana"/>
                <a:cs typeface="Verdana"/>
                <a:sym typeface="Verdana"/>
              </a:rPr>
              <a:t>Die </a:t>
            </a:r>
            <a:r>
              <a:rPr lang="en-US" sz="1800" b="0" i="0" u="none" strike="noStrike" cap="none" dirty="0" err="1">
                <a:solidFill>
                  <a:srgbClr val="000000"/>
                </a:solidFill>
                <a:latin typeface="Verdana"/>
                <a:ea typeface="Verdana"/>
                <a:cs typeface="Verdana"/>
                <a:sym typeface="Verdana"/>
              </a:rPr>
              <a:t>Gewichtung</a:t>
            </a:r>
            <a:r>
              <a:rPr lang="en-US" sz="1800" b="0" i="0" u="none" strike="noStrike" cap="none" dirty="0">
                <a:solidFill>
                  <a:srgbClr val="000000"/>
                </a:solidFill>
                <a:latin typeface="Verdana"/>
                <a:ea typeface="Verdana"/>
                <a:cs typeface="Verdana"/>
                <a:sym typeface="Verdana"/>
              </a:rPr>
              <a:t> von </a:t>
            </a:r>
            <a:r>
              <a:rPr lang="en-US" sz="1800" b="0" i="0" u="none" strike="noStrike" cap="none" dirty="0" err="1">
                <a:solidFill>
                  <a:srgbClr val="000000"/>
                </a:solidFill>
                <a:latin typeface="Verdana"/>
                <a:ea typeface="Verdana"/>
                <a:cs typeface="Verdana"/>
                <a:sym typeface="Verdana"/>
              </a:rPr>
              <a:t>Qualität</a:t>
            </a:r>
            <a:r>
              <a:rPr lang="en-US" sz="1800" b="0" i="0" u="none" strike="noStrike" cap="none" dirty="0">
                <a:solidFill>
                  <a:srgbClr val="000000"/>
                </a:solidFill>
                <a:latin typeface="Verdana"/>
                <a:ea typeface="Verdana"/>
                <a:cs typeface="Verdana"/>
                <a:sym typeface="Verdana"/>
              </a:rPr>
              <a:t> und </a:t>
            </a:r>
            <a:r>
              <a:rPr lang="en-US" sz="1800" b="0" i="0" u="none" strike="noStrike" cap="none" dirty="0" err="1">
                <a:solidFill>
                  <a:srgbClr val="000000"/>
                </a:solidFill>
                <a:latin typeface="Verdana"/>
                <a:ea typeface="Verdana"/>
                <a:cs typeface="Verdana"/>
                <a:sym typeface="Verdana"/>
              </a:rPr>
              <a:t>Preis</a:t>
            </a:r>
            <a:r>
              <a:rPr lang="en-US" sz="1800" b="0" i="0" u="none" strike="noStrike" cap="none" dirty="0">
                <a:solidFill>
                  <a:srgbClr val="000000"/>
                </a:solidFill>
                <a:latin typeface="Verdana"/>
                <a:ea typeface="Verdana"/>
                <a:cs typeface="Verdana"/>
                <a:sym typeface="Verdana"/>
              </a:rPr>
              <a:t> </a:t>
            </a:r>
            <a:r>
              <a:rPr lang="en-US" sz="1800" b="0" i="0" u="none" strike="noStrike" cap="none" dirty="0" err="1">
                <a:solidFill>
                  <a:srgbClr val="000000"/>
                </a:solidFill>
                <a:latin typeface="Verdana"/>
                <a:ea typeface="Verdana"/>
                <a:cs typeface="Verdana"/>
                <a:sym typeface="Verdana"/>
              </a:rPr>
              <a:t>beträgt</a:t>
            </a:r>
            <a:r>
              <a:rPr lang="en-US" sz="1800" b="0" i="0" u="none" strike="noStrike" cap="none" dirty="0">
                <a:solidFill>
                  <a:srgbClr val="000000"/>
                </a:solidFill>
                <a:latin typeface="Verdana"/>
                <a:ea typeface="Verdana"/>
                <a:cs typeface="Verdana"/>
                <a:sym typeface="Verdana"/>
              </a:rPr>
              <a:t> 80/20.</a:t>
            </a:r>
            <a:endParaRPr sz="1400" b="0" i="0" u="none" strike="noStrike" cap="none" dirty="0">
              <a:solidFill>
                <a:srgbClr val="000000"/>
              </a:solidFill>
              <a:latin typeface="Arial"/>
              <a:ea typeface="Arial"/>
              <a:cs typeface="Arial"/>
              <a:sym typeface="Arial"/>
            </a:endParaRPr>
          </a:p>
        </p:txBody>
      </p:sp>
      <p:sp>
        <p:nvSpPr>
          <p:cNvPr id="529" name="Google Shape;529;p29"/>
          <p:cNvSpPr txBox="1"/>
          <p:nvPr/>
        </p:nvSpPr>
        <p:spPr>
          <a:xfrm>
            <a:off x="1406081" y="4978078"/>
            <a:ext cx="9294471" cy="523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err="1">
                <a:solidFill>
                  <a:srgbClr val="000000"/>
                </a:solidFill>
                <a:latin typeface="Verdana"/>
                <a:ea typeface="Verdana"/>
                <a:cs typeface="Verdana"/>
                <a:sym typeface="Verdana"/>
              </a:rPr>
              <a:t>Angebote</a:t>
            </a:r>
            <a:r>
              <a:rPr lang="en-US" sz="1400" b="0" i="0" u="none" strike="noStrike" cap="none" dirty="0">
                <a:solidFill>
                  <a:srgbClr val="000000"/>
                </a:solidFill>
                <a:latin typeface="Verdana"/>
                <a:ea typeface="Verdana"/>
                <a:cs typeface="Verdana"/>
                <a:sym typeface="Verdana"/>
              </a:rPr>
              <a:t> </a:t>
            </a:r>
            <a:r>
              <a:rPr lang="en-US" sz="1400" b="0" i="0" u="none" strike="noStrike" cap="none" dirty="0" err="1">
                <a:solidFill>
                  <a:srgbClr val="000000"/>
                </a:solidFill>
                <a:latin typeface="Verdana"/>
                <a:ea typeface="Verdana"/>
                <a:cs typeface="Verdana"/>
                <a:sym typeface="Verdana"/>
              </a:rPr>
              <a:t>werden</a:t>
            </a:r>
            <a:r>
              <a:rPr lang="en-US" sz="1400" b="0" i="0" u="none" strike="noStrike" cap="none" dirty="0">
                <a:solidFill>
                  <a:srgbClr val="000000"/>
                </a:solidFill>
                <a:latin typeface="Verdana"/>
                <a:ea typeface="Verdana"/>
                <a:cs typeface="Verdana"/>
                <a:sym typeface="Verdana"/>
              </a:rPr>
              <a:t> so </a:t>
            </a:r>
            <a:r>
              <a:rPr lang="en-US" sz="1400" b="0" i="0" u="none" strike="noStrike" cap="none" dirty="0" err="1">
                <a:solidFill>
                  <a:srgbClr val="000000"/>
                </a:solidFill>
                <a:latin typeface="Verdana"/>
                <a:ea typeface="Verdana"/>
                <a:cs typeface="Verdana"/>
                <a:sym typeface="Verdana"/>
              </a:rPr>
              <a:t>lange</a:t>
            </a:r>
            <a:r>
              <a:rPr lang="en-US" sz="1400" b="0" i="0" u="none" strike="noStrike" cap="none" dirty="0">
                <a:solidFill>
                  <a:srgbClr val="000000"/>
                </a:solidFill>
                <a:latin typeface="Verdana"/>
                <a:ea typeface="Verdana"/>
                <a:cs typeface="Verdana"/>
                <a:sym typeface="Verdana"/>
              </a:rPr>
              <a:t> </a:t>
            </a:r>
            <a:r>
              <a:rPr lang="en-US" sz="1400" b="0" i="0" u="none" strike="noStrike" cap="none" dirty="0" err="1">
                <a:solidFill>
                  <a:srgbClr val="000000"/>
                </a:solidFill>
                <a:latin typeface="Verdana"/>
                <a:ea typeface="Verdana"/>
                <a:cs typeface="Verdana"/>
                <a:sym typeface="Verdana"/>
              </a:rPr>
              <a:t>finanziert</a:t>
            </a:r>
            <a:r>
              <a:rPr lang="en-US" sz="1400" b="0" i="0" u="none" strike="noStrike" cap="none" dirty="0">
                <a:solidFill>
                  <a:srgbClr val="000000"/>
                </a:solidFill>
                <a:latin typeface="Verdana"/>
                <a:ea typeface="Verdana"/>
                <a:cs typeface="Verdana"/>
                <a:sym typeface="Verdana"/>
              </a:rPr>
              <a:t>, bis das Budget </a:t>
            </a:r>
            <a:r>
              <a:rPr lang="en-US" sz="1400" b="0" i="0" u="none" strike="noStrike" cap="none" dirty="0" err="1">
                <a:solidFill>
                  <a:srgbClr val="000000"/>
                </a:solidFill>
                <a:latin typeface="Verdana"/>
                <a:ea typeface="Verdana"/>
                <a:cs typeface="Verdana"/>
                <a:sym typeface="Verdana"/>
              </a:rPr>
              <a:t>einer</a:t>
            </a:r>
            <a:r>
              <a:rPr lang="en-US" sz="1400" b="0" i="0" u="none" strike="noStrike" cap="none" dirty="0">
                <a:solidFill>
                  <a:srgbClr val="000000"/>
                </a:solidFill>
                <a:latin typeface="Verdana"/>
                <a:ea typeface="Verdana"/>
                <a:cs typeface="Verdana"/>
                <a:sym typeface="Verdana"/>
              </a:rPr>
              <a:t> Phase </a:t>
            </a:r>
            <a:r>
              <a:rPr lang="en-US" sz="1400" b="0" i="0" u="none" strike="noStrike" cap="none" dirty="0" err="1">
                <a:solidFill>
                  <a:srgbClr val="000000"/>
                </a:solidFill>
                <a:latin typeface="Verdana"/>
                <a:ea typeface="Verdana"/>
                <a:cs typeface="Verdana"/>
                <a:sym typeface="Verdana"/>
              </a:rPr>
              <a:t>nicht</a:t>
            </a:r>
            <a:r>
              <a:rPr lang="en-US" sz="1400" b="0" i="0" u="none" strike="noStrike" cap="none" dirty="0">
                <a:solidFill>
                  <a:srgbClr val="000000"/>
                </a:solidFill>
                <a:latin typeface="Verdana"/>
                <a:ea typeface="Verdana"/>
                <a:cs typeface="Verdana"/>
                <a:sym typeface="Verdana"/>
              </a:rPr>
              <a:t> </a:t>
            </a:r>
            <a:r>
              <a:rPr lang="en-US" sz="1400" b="0" i="0" u="none" strike="noStrike" cap="none" dirty="0" err="1">
                <a:solidFill>
                  <a:srgbClr val="000000"/>
                </a:solidFill>
                <a:latin typeface="Verdana"/>
                <a:ea typeface="Verdana"/>
                <a:cs typeface="Verdana"/>
                <a:sym typeface="Verdana"/>
              </a:rPr>
              <a:t>mehr</a:t>
            </a:r>
            <a:r>
              <a:rPr lang="en-US" sz="1400" b="0" i="0" u="none" strike="noStrike" cap="none" dirty="0">
                <a:solidFill>
                  <a:srgbClr val="000000"/>
                </a:solidFill>
                <a:latin typeface="Verdana"/>
                <a:ea typeface="Verdana"/>
                <a:cs typeface="Verdana"/>
                <a:sym typeface="Verdana"/>
              </a:rPr>
              <a:t> </a:t>
            </a:r>
            <a:r>
              <a:rPr lang="en-US" sz="1400" b="0" i="0" u="none" strike="noStrike" cap="none" dirty="0" err="1">
                <a:solidFill>
                  <a:srgbClr val="000000"/>
                </a:solidFill>
                <a:latin typeface="Verdana"/>
                <a:ea typeface="Verdana"/>
                <a:cs typeface="Verdana"/>
                <a:sym typeface="Verdana"/>
              </a:rPr>
              <a:t>ausreicht</a:t>
            </a:r>
            <a:r>
              <a:rPr lang="en-US" sz="1400" b="0" i="0" u="none" strike="noStrike" cap="none" dirty="0">
                <a:solidFill>
                  <a:srgbClr val="000000"/>
                </a:solidFill>
                <a:latin typeface="Verdana"/>
                <a:ea typeface="Verdana"/>
                <a:cs typeface="Verdana"/>
                <a:sym typeface="Verdana"/>
              </a:rPr>
              <a:t>, um das </a:t>
            </a:r>
            <a:r>
              <a:rPr lang="en-US" sz="1400" b="0" i="0" u="none" strike="noStrike" cap="none" dirty="0" err="1">
                <a:solidFill>
                  <a:srgbClr val="000000"/>
                </a:solidFill>
                <a:latin typeface="Verdana"/>
                <a:ea typeface="Verdana"/>
                <a:cs typeface="Verdana"/>
                <a:sym typeface="Verdana"/>
              </a:rPr>
              <a:t>nächstbeste</a:t>
            </a:r>
            <a:r>
              <a:rPr lang="en-US" sz="1400" b="0" i="0" u="none" strike="noStrike" cap="none" dirty="0">
                <a:solidFill>
                  <a:srgbClr val="000000"/>
                </a:solidFill>
                <a:latin typeface="Verdana"/>
                <a:ea typeface="Verdana"/>
                <a:cs typeface="Verdana"/>
                <a:sym typeface="Verdana"/>
              </a:rPr>
              <a:t> </a:t>
            </a:r>
            <a:r>
              <a:rPr lang="en-US" sz="1400" b="0" i="0" u="none" strike="noStrike" cap="none" dirty="0" err="1">
                <a:solidFill>
                  <a:srgbClr val="000000"/>
                </a:solidFill>
                <a:latin typeface="Verdana"/>
                <a:ea typeface="Verdana"/>
                <a:cs typeface="Verdana"/>
                <a:sym typeface="Verdana"/>
              </a:rPr>
              <a:t>Angebot</a:t>
            </a:r>
            <a:r>
              <a:rPr lang="en-US" sz="1400" b="0" i="0" u="none" strike="noStrike" cap="none" dirty="0">
                <a:solidFill>
                  <a:srgbClr val="000000"/>
                </a:solidFill>
                <a:latin typeface="Verdana"/>
                <a:ea typeface="Verdana"/>
                <a:cs typeface="Verdana"/>
                <a:sym typeface="Verdana"/>
              </a:rPr>
              <a:t> </a:t>
            </a:r>
            <a:r>
              <a:rPr lang="en-US" sz="1400" b="0" i="0" u="none" strike="noStrike" cap="none" dirty="0" err="1">
                <a:solidFill>
                  <a:srgbClr val="000000"/>
                </a:solidFill>
                <a:latin typeface="Verdana"/>
                <a:ea typeface="Verdana"/>
                <a:cs typeface="Verdana"/>
                <a:sym typeface="Verdana"/>
              </a:rPr>
              <a:t>zu</a:t>
            </a:r>
            <a:r>
              <a:rPr lang="en-US" sz="1400" b="0" i="0" u="none" strike="noStrike" cap="none" dirty="0">
                <a:solidFill>
                  <a:srgbClr val="000000"/>
                </a:solidFill>
                <a:latin typeface="Verdana"/>
                <a:ea typeface="Verdana"/>
                <a:cs typeface="Verdana"/>
                <a:sym typeface="Verdana"/>
              </a:rPr>
              <a:t> </a:t>
            </a:r>
            <a:r>
              <a:rPr lang="en-US" sz="1400" b="0" i="0" u="none" strike="noStrike" cap="none" dirty="0" err="1">
                <a:solidFill>
                  <a:srgbClr val="000000"/>
                </a:solidFill>
                <a:latin typeface="Verdana"/>
                <a:ea typeface="Verdana"/>
                <a:cs typeface="Verdana"/>
                <a:sym typeface="Verdana"/>
              </a:rPr>
              <a:t>finanzieren</a:t>
            </a:r>
            <a:r>
              <a:rPr lang="en-US" sz="1400" b="0" i="0" u="none" strike="noStrike" cap="none" dirty="0">
                <a:solidFill>
                  <a:srgbClr val="000000"/>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pic>
        <p:nvPicPr>
          <p:cNvPr id="18" name="Google Shape;547;p31">
            <a:extLst>
              <a:ext uri="{FF2B5EF4-FFF2-40B4-BE49-F238E27FC236}">
                <a16:creationId xmlns:a16="http://schemas.microsoft.com/office/drawing/2014/main" id="{59B327D8-2121-492A-898F-7EC4ADC3DC98}"/>
              </a:ext>
            </a:extLst>
          </p:cNvPr>
          <p:cNvPicPr preferRelativeResize="0"/>
          <p:nvPr/>
        </p:nvPicPr>
        <p:blipFill rotWithShape="1">
          <a:blip r:embed="rId4">
            <a:alphaModFix/>
          </a:blip>
          <a:srcRect/>
          <a:stretch/>
        </p:blipFill>
        <p:spPr>
          <a:xfrm>
            <a:off x="9013656" y="285750"/>
            <a:ext cx="2853572" cy="3456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p30"/>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535" name="Google Shape;535;p30"/>
          <p:cNvSpPr txBox="1"/>
          <p:nvPr/>
        </p:nvSpPr>
        <p:spPr>
          <a:xfrm>
            <a:off x="501271" y="898318"/>
            <a:ext cx="10652598" cy="108337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dirty="0" err="1">
                <a:solidFill>
                  <a:schemeClr val="accent2"/>
                </a:solidFill>
                <a:latin typeface="Verdana"/>
                <a:ea typeface="Verdana"/>
                <a:cs typeface="Verdana"/>
                <a:sym typeface="Verdana"/>
              </a:rPr>
              <a:t>V</a:t>
            </a:r>
            <a:r>
              <a:rPr lang="en-US" sz="4000" b="1" i="0" u="none" strike="noStrike" cap="none" dirty="0" err="1">
                <a:solidFill>
                  <a:srgbClr val="1B456C"/>
                </a:solidFill>
                <a:latin typeface="Verdana"/>
                <a:ea typeface="Verdana"/>
                <a:cs typeface="Verdana"/>
                <a:sym typeface="Verdana"/>
              </a:rPr>
              <a:t>erträge</a:t>
            </a:r>
            <a:r>
              <a:rPr lang="en-US" sz="4000" b="1" i="0" u="none" strike="noStrike" cap="none" dirty="0">
                <a:solidFill>
                  <a:srgbClr val="1B456C"/>
                </a:solidFill>
                <a:latin typeface="Verdana"/>
                <a:ea typeface="Verdana"/>
                <a:cs typeface="Verdana"/>
                <a:sym typeface="Verdana"/>
              </a:rPr>
              <a:t>, Monitoring und </a:t>
            </a:r>
            <a:r>
              <a:rPr lang="en-US" sz="4000" b="1" i="0" u="none" strike="noStrike" cap="none" dirty="0" err="1">
                <a:solidFill>
                  <a:srgbClr val="1B456C"/>
                </a:solidFill>
                <a:latin typeface="Verdana"/>
                <a:ea typeface="Verdana"/>
                <a:cs typeface="Verdana"/>
                <a:sym typeface="Verdana"/>
              </a:rPr>
              <a:t>Zahlungen</a:t>
            </a:r>
            <a:endParaRPr sz="1400" b="0" i="0" u="none" strike="noStrike" cap="none" dirty="0">
              <a:solidFill>
                <a:srgbClr val="1B456C"/>
              </a:solidFill>
              <a:latin typeface="Arial"/>
              <a:ea typeface="Arial"/>
              <a:cs typeface="Arial"/>
              <a:sym typeface="Arial"/>
            </a:endParaRPr>
          </a:p>
          <a:p>
            <a:pPr marL="0" marR="0" lvl="0" indent="0" algn="l" rtl="0">
              <a:lnSpc>
                <a:spcPct val="87750"/>
              </a:lnSpc>
              <a:spcBef>
                <a:spcPts val="0"/>
              </a:spcBef>
              <a:spcAft>
                <a:spcPts val="0"/>
              </a:spcAft>
              <a:buClr>
                <a:schemeClr val="dk1"/>
              </a:buClr>
              <a:buSzPts val="4000"/>
              <a:buFont typeface="Verdana"/>
              <a:buNone/>
            </a:pPr>
            <a:endParaRPr sz="4000" b="1" i="0" u="none" strike="noStrike" cap="none" dirty="0">
              <a:solidFill>
                <a:srgbClr val="1B456C"/>
              </a:solidFill>
              <a:latin typeface="Verdana"/>
              <a:ea typeface="Verdana"/>
              <a:cs typeface="Verdana"/>
              <a:sym typeface="Verdana"/>
            </a:endParaRPr>
          </a:p>
        </p:txBody>
      </p:sp>
      <p:sp>
        <p:nvSpPr>
          <p:cNvPr id="536" name="Google Shape;536;p30"/>
          <p:cNvSpPr/>
          <p:nvPr/>
        </p:nvSpPr>
        <p:spPr>
          <a:xfrm>
            <a:off x="1214630" y="4026151"/>
            <a:ext cx="2664000" cy="2009978"/>
          </a:xfrm>
          <a:prstGeom prst="rect">
            <a:avLst/>
          </a:prstGeom>
          <a:solidFill>
            <a:schemeClr val="lt1"/>
          </a:solidFill>
          <a:ln>
            <a:noFill/>
          </a:ln>
        </p:spPr>
        <p:txBody>
          <a:bodyPr spcFirstLastPara="1" wrap="square" lIns="91425" tIns="108000" rIns="91425" bIns="45700" anchor="t" anchorCtr="0">
            <a:noAutofit/>
          </a:bodyPr>
          <a:lstStyle/>
          <a:p>
            <a:pPr marL="0" marR="0" lvl="0" indent="0" rtl="0">
              <a:lnSpc>
                <a:spcPct val="100000"/>
              </a:lnSpc>
              <a:spcBef>
                <a:spcPts val="0"/>
              </a:spcBef>
              <a:spcAft>
                <a:spcPts val="0"/>
              </a:spcAft>
              <a:buClr>
                <a:srgbClr val="000000"/>
              </a:buClr>
              <a:buSzPts val="1800"/>
              <a:buFont typeface="Arial"/>
              <a:buNone/>
            </a:pPr>
            <a:r>
              <a:rPr lang="en-US" sz="1800" b="1" i="0" u="none" strike="noStrike" cap="none" dirty="0">
                <a:solidFill>
                  <a:srgbClr val="D9325D"/>
                </a:solidFill>
                <a:latin typeface="Verdana"/>
                <a:ea typeface="Verdana"/>
                <a:cs typeface="Verdana"/>
                <a:sym typeface="Verdana"/>
              </a:rPr>
              <a:t>CONTRACTING</a:t>
            </a:r>
            <a:endParaRPr sz="1800" b="1" i="0" u="none" strike="noStrike" cap="none" dirty="0">
              <a:solidFill>
                <a:srgbClr val="D9325D"/>
              </a:solidFill>
              <a:latin typeface="Verdana"/>
              <a:ea typeface="Verdana"/>
              <a:cs typeface="Verdana"/>
              <a:sym typeface="Verdana"/>
            </a:endParaRPr>
          </a:p>
        </p:txBody>
      </p:sp>
      <p:sp>
        <p:nvSpPr>
          <p:cNvPr id="537" name="Google Shape;537;p30"/>
          <p:cNvSpPr/>
          <p:nvPr/>
        </p:nvSpPr>
        <p:spPr>
          <a:xfrm>
            <a:off x="4538855" y="3133725"/>
            <a:ext cx="2664000" cy="2902404"/>
          </a:xfrm>
          <a:prstGeom prst="rect">
            <a:avLst/>
          </a:prstGeom>
          <a:solidFill>
            <a:schemeClr val="lt1"/>
          </a:solidFill>
          <a:ln>
            <a:noFill/>
          </a:ln>
        </p:spPr>
        <p:txBody>
          <a:bodyPr spcFirstLastPara="1" wrap="square" lIns="91425" tIns="108000" rIns="91425" bIns="45700" anchor="t" anchorCtr="0">
            <a:noAutofit/>
          </a:bodyPr>
          <a:lstStyle/>
          <a:p>
            <a:pPr marL="0" marR="0" lvl="0" indent="0" rtl="0">
              <a:lnSpc>
                <a:spcPct val="100000"/>
              </a:lnSpc>
              <a:spcBef>
                <a:spcPts val="0"/>
              </a:spcBef>
              <a:spcAft>
                <a:spcPts val="0"/>
              </a:spcAft>
              <a:buClr>
                <a:srgbClr val="000000"/>
              </a:buClr>
              <a:buSzPts val="1800"/>
              <a:buFont typeface="Arial"/>
              <a:buNone/>
            </a:pPr>
            <a:r>
              <a:rPr lang="en-US" sz="1800" b="1" i="0" u="none" strike="noStrike" cap="none" dirty="0">
                <a:solidFill>
                  <a:srgbClr val="D9325D"/>
                </a:solidFill>
                <a:latin typeface="Verdana"/>
                <a:ea typeface="Verdana"/>
                <a:cs typeface="Verdana"/>
                <a:sym typeface="Verdana"/>
              </a:rPr>
              <a:t>MONITORING</a:t>
            </a:r>
            <a:endParaRPr sz="1800" b="1" i="0" u="none" strike="noStrike" cap="none" dirty="0">
              <a:solidFill>
                <a:srgbClr val="D9325D"/>
              </a:solidFill>
              <a:latin typeface="Verdana"/>
              <a:ea typeface="Verdana"/>
              <a:cs typeface="Verdana"/>
              <a:sym typeface="Verdana"/>
            </a:endParaRPr>
          </a:p>
        </p:txBody>
      </p:sp>
      <p:sp>
        <p:nvSpPr>
          <p:cNvPr id="538" name="Google Shape;538;p30"/>
          <p:cNvSpPr/>
          <p:nvPr/>
        </p:nvSpPr>
        <p:spPr>
          <a:xfrm>
            <a:off x="7844030" y="2247900"/>
            <a:ext cx="2664000" cy="3807279"/>
          </a:xfrm>
          <a:prstGeom prst="rect">
            <a:avLst/>
          </a:prstGeom>
          <a:solidFill>
            <a:schemeClr val="lt1"/>
          </a:solidFill>
          <a:ln>
            <a:noFill/>
          </a:ln>
        </p:spPr>
        <p:txBody>
          <a:bodyPr spcFirstLastPara="1" wrap="square" lIns="91425" tIns="108000" rIns="91425" bIns="45700" anchor="t" anchorCtr="0">
            <a:noAutofit/>
          </a:bodyPr>
          <a:lstStyle/>
          <a:p>
            <a:pPr marL="0" marR="0" lvl="0" indent="0" rtl="0">
              <a:lnSpc>
                <a:spcPct val="100000"/>
              </a:lnSpc>
              <a:spcBef>
                <a:spcPts val="0"/>
              </a:spcBef>
              <a:spcAft>
                <a:spcPts val="0"/>
              </a:spcAft>
              <a:buClr>
                <a:srgbClr val="000000"/>
              </a:buClr>
              <a:buSzPts val="1800"/>
              <a:buFont typeface="Arial"/>
              <a:buNone/>
            </a:pPr>
            <a:r>
              <a:rPr lang="en-US" sz="1800" b="1" i="0" u="none" strike="noStrike" cap="none" dirty="0">
                <a:solidFill>
                  <a:srgbClr val="D9325D"/>
                </a:solidFill>
                <a:latin typeface="Verdana"/>
                <a:ea typeface="Verdana"/>
                <a:cs typeface="Verdana"/>
                <a:sym typeface="Verdana"/>
              </a:rPr>
              <a:t>ABSCHLUSS-KRITERIEN</a:t>
            </a:r>
            <a:endParaRPr sz="1800" b="1" i="0" u="none" strike="noStrike" cap="none" dirty="0">
              <a:solidFill>
                <a:srgbClr val="D9325D"/>
              </a:solidFill>
              <a:latin typeface="Verdana"/>
              <a:ea typeface="Verdana"/>
              <a:cs typeface="Verdana"/>
              <a:sym typeface="Verdana"/>
            </a:endParaRPr>
          </a:p>
        </p:txBody>
      </p:sp>
      <p:sp>
        <p:nvSpPr>
          <p:cNvPr id="539" name="Google Shape;539;p30"/>
          <p:cNvSpPr txBox="1"/>
          <p:nvPr/>
        </p:nvSpPr>
        <p:spPr>
          <a:xfrm>
            <a:off x="1283153" y="5203903"/>
            <a:ext cx="2371725" cy="954067"/>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1400"/>
              <a:buFont typeface="Arial"/>
              <a:buNone/>
            </a:pPr>
            <a:r>
              <a:rPr lang="en-US" sz="1400" b="0" i="0" u="none" strike="noStrike" cap="none" dirty="0" err="1">
                <a:solidFill>
                  <a:srgbClr val="1B456C"/>
                </a:solidFill>
                <a:latin typeface="Verdana"/>
                <a:ea typeface="Verdana"/>
                <a:cs typeface="Verdana"/>
                <a:sym typeface="Verdana"/>
              </a:rPr>
              <a:t>Rahmenvereinbarung</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mit</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spezifischen</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Verträgen</a:t>
            </a:r>
            <a:r>
              <a:rPr lang="en-US" sz="1400" b="0" i="0" u="none" strike="noStrike" cap="none" dirty="0">
                <a:solidFill>
                  <a:srgbClr val="1B456C"/>
                </a:solidFill>
                <a:latin typeface="Verdana"/>
                <a:ea typeface="Verdana"/>
                <a:cs typeface="Verdana"/>
                <a:sym typeface="Verdana"/>
              </a:rPr>
              <a:t> in </a:t>
            </a:r>
            <a:r>
              <a:rPr lang="en-US" sz="1400" b="0" i="0" u="none" strike="noStrike" cap="none" dirty="0" err="1">
                <a:solidFill>
                  <a:srgbClr val="1B456C"/>
                </a:solidFill>
                <a:latin typeface="Verdana"/>
                <a:ea typeface="Verdana"/>
                <a:cs typeface="Verdana"/>
                <a:sym typeface="Verdana"/>
              </a:rPr>
              <a:t>jeder</a:t>
            </a:r>
            <a:r>
              <a:rPr lang="en-US" sz="1400" b="0" i="0" u="none" strike="noStrike" cap="none" dirty="0">
                <a:solidFill>
                  <a:srgbClr val="1B456C"/>
                </a:solidFill>
                <a:latin typeface="Verdana"/>
                <a:ea typeface="Verdana"/>
                <a:cs typeface="Verdana"/>
                <a:sym typeface="Verdana"/>
              </a:rPr>
              <a:t> Phase.</a:t>
            </a:r>
            <a:endParaRPr sz="1400" b="0" i="0" u="none" strike="noStrike" cap="none" dirty="0">
              <a:solidFill>
                <a:srgbClr val="000000"/>
              </a:solidFill>
              <a:latin typeface="Arial"/>
              <a:ea typeface="Arial"/>
              <a:cs typeface="Arial"/>
              <a:sym typeface="Arial"/>
            </a:endParaRPr>
          </a:p>
        </p:txBody>
      </p:sp>
      <p:sp>
        <p:nvSpPr>
          <p:cNvPr id="540" name="Google Shape;540;p30"/>
          <p:cNvSpPr txBox="1"/>
          <p:nvPr/>
        </p:nvSpPr>
        <p:spPr>
          <a:xfrm>
            <a:off x="4643594" y="3950266"/>
            <a:ext cx="2506959" cy="2011695"/>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err="1">
                <a:solidFill>
                  <a:srgbClr val="1B456C"/>
                </a:solidFill>
                <a:latin typeface="Verdana"/>
                <a:ea typeface="Verdana"/>
                <a:cs typeface="Verdana"/>
                <a:sym typeface="Verdana"/>
              </a:rPr>
              <a:t>Während</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jeder</a:t>
            </a:r>
            <a:r>
              <a:rPr lang="en-US" sz="1400" b="0" i="0" u="none" strike="noStrike" cap="none" dirty="0">
                <a:solidFill>
                  <a:srgbClr val="1B456C"/>
                </a:solidFill>
                <a:latin typeface="Verdana"/>
                <a:ea typeface="Verdana"/>
                <a:cs typeface="Verdana"/>
                <a:sym typeface="Verdana"/>
              </a:rPr>
              <a:t> Phase </a:t>
            </a:r>
            <a:r>
              <a:rPr lang="en-US" sz="1400" b="0" i="0" u="none" strike="noStrike" cap="none" dirty="0" err="1">
                <a:solidFill>
                  <a:srgbClr val="1B456C"/>
                </a:solidFill>
                <a:latin typeface="Verdana"/>
                <a:ea typeface="Verdana"/>
                <a:cs typeface="Verdana"/>
                <a:sym typeface="Verdana"/>
              </a:rPr>
              <a:t>wird</a:t>
            </a:r>
            <a:r>
              <a:rPr lang="en-US" sz="1400" b="0" i="0" u="none" strike="noStrike" cap="none" dirty="0">
                <a:solidFill>
                  <a:srgbClr val="1B456C"/>
                </a:solidFill>
                <a:latin typeface="Verdana"/>
                <a:ea typeface="Verdana"/>
                <a:cs typeface="Verdana"/>
                <a:sym typeface="Verdana"/>
              </a:rPr>
              <a:t> die </a:t>
            </a:r>
            <a:r>
              <a:rPr lang="en-US" sz="1400" b="0" i="0" u="none" strike="noStrike" cap="none" dirty="0" err="1">
                <a:solidFill>
                  <a:srgbClr val="1B456C"/>
                </a:solidFill>
                <a:latin typeface="Verdana"/>
                <a:ea typeface="Verdana"/>
                <a:cs typeface="Verdana"/>
                <a:sym typeface="Verdana"/>
              </a:rPr>
              <a:t>Vertragsdurchführung</a:t>
            </a:r>
            <a:r>
              <a:rPr lang="en-US" sz="1400" b="0" i="0" u="none" strike="noStrike" cap="none" dirty="0">
                <a:solidFill>
                  <a:srgbClr val="1B456C"/>
                </a:solidFill>
                <a:latin typeface="Verdana"/>
                <a:ea typeface="Verdana"/>
                <a:cs typeface="Verdana"/>
                <a:sym typeface="Verdana"/>
              </a:rPr>
              <a:t> </a:t>
            </a:r>
            <a:r>
              <a:rPr lang="en-US" sz="1400" b="1" i="0" u="none" strike="noStrike" cap="none" dirty="0" err="1">
                <a:solidFill>
                  <a:srgbClr val="1B456C"/>
                </a:solidFill>
                <a:latin typeface="Verdana"/>
                <a:ea typeface="Verdana"/>
                <a:cs typeface="Verdana"/>
                <a:sym typeface="Verdana"/>
              </a:rPr>
              <a:t>regelmäßig</a:t>
            </a:r>
            <a:r>
              <a:rPr lang="en-US" sz="1400" b="1" i="0" u="none" strike="noStrike" cap="none" dirty="0">
                <a:solidFill>
                  <a:srgbClr val="1B456C"/>
                </a:solidFill>
                <a:latin typeface="Verdana"/>
                <a:ea typeface="Verdana"/>
                <a:cs typeface="Verdana"/>
                <a:sym typeface="Verdana"/>
              </a:rPr>
              <a:t> </a:t>
            </a:r>
            <a:r>
              <a:rPr lang="en-US" sz="1400" b="1" i="0" u="none" strike="noStrike" cap="none" dirty="0" err="1">
                <a:solidFill>
                  <a:srgbClr val="1B456C"/>
                </a:solidFill>
                <a:latin typeface="Verdana"/>
                <a:ea typeface="Verdana"/>
                <a:cs typeface="Verdana"/>
                <a:sym typeface="Verdana"/>
              </a:rPr>
              <a:t>überwacht</a:t>
            </a:r>
            <a:r>
              <a:rPr lang="en-US" sz="1400" b="1" i="0" u="none" strike="noStrike" cap="none" dirty="0">
                <a:solidFill>
                  <a:srgbClr val="1B456C"/>
                </a:solidFill>
                <a:latin typeface="Verdana"/>
                <a:ea typeface="Verdana"/>
                <a:cs typeface="Verdana"/>
                <a:sym typeface="Verdana"/>
              </a:rPr>
              <a:t> und </a:t>
            </a:r>
            <a:r>
              <a:rPr lang="en-US" sz="1400" b="1" i="0" u="none" strike="noStrike" cap="none" dirty="0" err="1">
                <a:solidFill>
                  <a:srgbClr val="1B456C"/>
                </a:solidFill>
                <a:latin typeface="Verdana"/>
                <a:ea typeface="Verdana"/>
                <a:cs typeface="Verdana"/>
                <a:sym typeface="Verdana"/>
              </a:rPr>
              <a:t>anhand</a:t>
            </a:r>
            <a:r>
              <a:rPr lang="en-US" sz="1400" b="1" i="0" u="none" strike="noStrike" cap="none" dirty="0">
                <a:solidFill>
                  <a:srgbClr val="1B456C"/>
                </a:solidFill>
                <a:latin typeface="Verdana"/>
                <a:ea typeface="Verdana"/>
                <a:cs typeface="Verdana"/>
                <a:sym typeface="Verdana"/>
              </a:rPr>
              <a:t> der </a:t>
            </a:r>
            <a:r>
              <a:rPr lang="en-US" sz="1400" b="1" i="0" u="none" strike="noStrike" cap="none" dirty="0" err="1">
                <a:solidFill>
                  <a:srgbClr val="1B456C"/>
                </a:solidFill>
                <a:latin typeface="Verdana"/>
                <a:ea typeface="Verdana"/>
                <a:cs typeface="Verdana"/>
                <a:sym typeface="Verdana"/>
              </a:rPr>
              <a:t>erwarteten</a:t>
            </a:r>
            <a:r>
              <a:rPr lang="en-US" sz="1400" b="1" i="0" u="none" strike="noStrike" cap="none" dirty="0">
                <a:solidFill>
                  <a:srgbClr val="1B456C"/>
                </a:solidFill>
                <a:latin typeface="Verdana"/>
                <a:ea typeface="Verdana"/>
                <a:cs typeface="Verdana"/>
                <a:sym typeface="Verdana"/>
              </a:rPr>
              <a:t> </a:t>
            </a:r>
            <a:r>
              <a:rPr lang="en-US" sz="1400" b="1" i="0" u="none" strike="noStrike" cap="none" dirty="0" err="1">
                <a:solidFill>
                  <a:srgbClr val="1B456C"/>
                </a:solidFill>
                <a:latin typeface="Verdana"/>
                <a:ea typeface="Verdana"/>
                <a:cs typeface="Verdana"/>
                <a:sym typeface="Verdana"/>
              </a:rPr>
              <a:t>Ergebnisse</a:t>
            </a:r>
            <a:r>
              <a:rPr lang="en-US" sz="1400" b="1" i="0" u="none" strike="noStrike" cap="none" dirty="0">
                <a:solidFill>
                  <a:srgbClr val="1B456C"/>
                </a:solidFill>
                <a:latin typeface="Verdana"/>
                <a:ea typeface="Verdana"/>
                <a:cs typeface="Verdana"/>
                <a:sym typeface="Verdana"/>
              </a:rPr>
              <a:t> </a:t>
            </a:r>
            <a:r>
              <a:rPr lang="en-US" sz="1400" b="0" i="0" u="none" strike="noStrike" cap="none" dirty="0">
                <a:solidFill>
                  <a:srgbClr val="1B456C"/>
                </a:solidFill>
                <a:latin typeface="Verdana"/>
                <a:ea typeface="Verdana"/>
                <a:cs typeface="Verdana"/>
                <a:sym typeface="Verdana"/>
              </a:rPr>
              <a:t>(</a:t>
            </a:r>
            <a:r>
              <a:rPr lang="en-US" sz="1400" b="0" i="0" u="none" strike="noStrike" cap="none" dirty="0" err="1">
                <a:solidFill>
                  <a:srgbClr val="1B456C"/>
                </a:solidFill>
                <a:latin typeface="Verdana"/>
                <a:ea typeface="Verdana"/>
                <a:cs typeface="Verdana"/>
                <a:sym typeface="Verdana"/>
              </a:rPr>
              <a:t>Meilensteine</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Leistungen</a:t>
            </a:r>
            <a:r>
              <a:rPr lang="en-US" sz="1400" b="0" i="0" u="none" strike="noStrike" cap="none" dirty="0">
                <a:solidFill>
                  <a:srgbClr val="1B456C"/>
                </a:solidFill>
                <a:latin typeface="Verdana"/>
                <a:ea typeface="Verdana"/>
                <a:cs typeface="Verdana"/>
                <a:sym typeface="Verdana"/>
              </a:rPr>
              <a:t> und Output </a:t>
            </a:r>
            <a:r>
              <a:rPr lang="en-US" sz="1400" b="0" i="0" u="none" strike="noStrike" cap="none" dirty="0" err="1">
                <a:solidFill>
                  <a:srgbClr val="1B456C"/>
                </a:solidFill>
                <a:latin typeface="Verdana"/>
                <a:ea typeface="Verdana"/>
                <a:cs typeface="Verdana"/>
                <a:sym typeface="Verdana"/>
              </a:rPr>
              <a:t>oder</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Ergebnisse</a:t>
            </a:r>
            <a:r>
              <a:rPr lang="en-US" sz="1400" b="0" i="0" u="none" strike="noStrike" cap="none" dirty="0">
                <a:solidFill>
                  <a:srgbClr val="1B456C"/>
                </a:solidFill>
                <a:latin typeface="Verdana"/>
                <a:ea typeface="Verdana"/>
                <a:cs typeface="Verdana"/>
                <a:sym typeface="Verdana"/>
              </a:rPr>
              <a:t>) für die </a:t>
            </a:r>
            <a:r>
              <a:rPr lang="en-US" sz="1400" b="0" i="0" u="none" strike="noStrike" cap="none" dirty="0" err="1">
                <a:solidFill>
                  <a:srgbClr val="1B456C"/>
                </a:solidFill>
                <a:latin typeface="Verdana"/>
                <a:ea typeface="Verdana"/>
                <a:cs typeface="Verdana"/>
                <a:sym typeface="Verdana"/>
              </a:rPr>
              <a:t>einzelnen</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Phasen</a:t>
            </a:r>
            <a:r>
              <a:rPr lang="en-US" sz="1400" b="0" i="0" u="none" strike="noStrike" cap="none" dirty="0">
                <a:solidFill>
                  <a:srgbClr val="1B456C"/>
                </a:solidFill>
                <a:latin typeface="Verdana"/>
                <a:ea typeface="Verdana"/>
                <a:cs typeface="Verdana"/>
                <a:sym typeface="Verdana"/>
              </a:rPr>
              <a:t> </a:t>
            </a:r>
            <a:r>
              <a:rPr lang="en-US" sz="1400" b="1" i="0" u="none" strike="noStrike" cap="none" dirty="0" err="1">
                <a:solidFill>
                  <a:srgbClr val="1B456C"/>
                </a:solidFill>
                <a:latin typeface="Verdana"/>
                <a:ea typeface="Verdana"/>
                <a:cs typeface="Verdana"/>
                <a:sym typeface="Verdana"/>
              </a:rPr>
              <a:t>überprüft</a:t>
            </a:r>
            <a:r>
              <a:rPr lang="en-US" sz="1400" b="0" i="0" u="none" strike="noStrike" cap="none" dirty="0">
                <a:solidFill>
                  <a:srgbClr val="1B456C"/>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p:txBody>
      </p:sp>
      <p:sp>
        <p:nvSpPr>
          <p:cNvPr id="541" name="Google Shape;541;p30"/>
          <p:cNvSpPr txBox="1"/>
          <p:nvPr/>
        </p:nvSpPr>
        <p:spPr>
          <a:xfrm>
            <a:off x="7949501" y="3582107"/>
            <a:ext cx="2506959" cy="2227139"/>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err="1">
                <a:solidFill>
                  <a:srgbClr val="1B456C"/>
                </a:solidFill>
                <a:latin typeface="Verdana"/>
                <a:ea typeface="Verdana"/>
                <a:cs typeface="Verdana"/>
                <a:sym typeface="Verdana"/>
              </a:rPr>
              <a:t>Zufriedenstellende</a:t>
            </a:r>
            <a:r>
              <a:rPr lang="en-US" sz="1400" b="1" i="0" u="none" strike="noStrike" cap="none" dirty="0">
                <a:solidFill>
                  <a:srgbClr val="1B456C"/>
                </a:solidFill>
                <a:latin typeface="Verdana"/>
                <a:ea typeface="Verdana"/>
                <a:cs typeface="Verdana"/>
                <a:sym typeface="Verdana"/>
              </a:rPr>
              <a:t> </a:t>
            </a:r>
            <a:r>
              <a:rPr lang="en-US" sz="1400" b="1" i="0" u="none" strike="noStrike" cap="none" dirty="0" err="1">
                <a:solidFill>
                  <a:srgbClr val="1B456C"/>
                </a:solidFill>
                <a:latin typeface="Verdana"/>
                <a:ea typeface="Verdana"/>
                <a:cs typeface="Verdana"/>
                <a:sym typeface="Verdana"/>
              </a:rPr>
              <a:t>Erfüllung</a:t>
            </a:r>
            <a:r>
              <a:rPr lang="en-US" sz="1400" b="1" i="0" u="none" strike="noStrike" cap="none" dirty="0">
                <a:solidFill>
                  <a:srgbClr val="1B456C"/>
                </a:solidFill>
                <a:latin typeface="Verdana"/>
                <a:ea typeface="Verdana"/>
                <a:cs typeface="Verdana"/>
                <a:sym typeface="Verdana"/>
              </a:rPr>
              <a:t> </a:t>
            </a:r>
            <a:r>
              <a:rPr lang="en-US" sz="1400" b="0" i="0" u="none" strike="noStrike" cap="none" dirty="0">
                <a:solidFill>
                  <a:srgbClr val="1B456C"/>
                </a:solidFill>
                <a:latin typeface="Verdana"/>
                <a:ea typeface="Verdana"/>
                <a:cs typeface="Verdana"/>
                <a:sym typeface="Verdana"/>
              </a:rPr>
              <a:t>von </a:t>
            </a:r>
            <a:r>
              <a:rPr lang="en-US" sz="1400" b="0" i="0" u="none" strike="noStrike" cap="none" dirty="0" err="1">
                <a:solidFill>
                  <a:srgbClr val="1B456C"/>
                </a:solidFill>
                <a:latin typeface="Verdana"/>
                <a:ea typeface="Verdana"/>
                <a:cs typeface="Verdana"/>
                <a:sym typeface="Verdana"/>
              </a:rPr>
              <a:t>Meilensteinen</a:t>
            </a:r>
            <a:r>
              <a:rPr lang="en-US" sz="1400" b="0" i="0" u="none" strike="noStrike" cap="none" dirty="0">
                <a:solidFill>
                  <a:srgbClr val="1B456C"/>
                </a:solidFill>
                <a:latin typeface="Verdana"/>
                <a:ea typeface="Verdana"/>
                <a:cs typeface="Verdana"/>
                <a:sym typeface="Verdana"/>
              </a:rPr>
              <a:t> und </a:t>
            </a:r>
            <a:r>
              <a:rPr lang="en-US" sz="1400" b="0" i="0" u="none" strike="noStrike" cap="none" dirty="0" err="1">
                <a:solidFill>
                  <a:srgbClr val="1B456C"/>
                </a:solidFill>
                <a:latin typeface="Verdana"/>
                <a:ea typeface="Verdana"/>
                <a:cs typeface="Verdana"/>
                <a:sym typeface="Verdana"/>
              </a:rPr>
              <a:t>Leistungen</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Bedingung</a:t>
            </a:r>
            <a:r>
              <a:rPr lang="en-US" sz="1400" b="0" i="0" u="none" strike="noStrike" cap="none" dirty="0">
                <a:solidFill>
                  <a:srgbClr val="1B456C"/>
                </a:solidFill>
                <a:latin typeface="Verdana"/>
                <a:ea typeface="Verdana"/>
                <a:cs typeface="Verdana"/>
                <a:sym typeface="Verdana"/>
              </a:rPr>
              <a:t> für die </a:t>
            </a:r>
            <a:r>
              <a:rPr lang="en-US" sz="1400" b="0" i="0" u="none" strike="noStrike" cap="none" dirty="0" err="1">
                <a:solidFill>
                  <a:srgbClr val="1B456C"/>
                </a:solidFill>
                <a:latin typeface="Verdana"/>
                <a:ea typeface="Verdana"/>
                <a:cs typeface="Verdana"/>
                <a:sym typeface="Verdana"/>
              </a:rPr>
              <a:t>Zahlung</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1B456C"/>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1B456C"/>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err="1">
                <a:solidFill>
                  <a:srgbClr val="1B456C"/>
                </a:solidFill>
                <a:latin typeface="Verdana"/>
                <a:ea typeface="Verdana"/>
                <a:cs typeface="Verdana"/>
                <a:sym typeface="Verdana"/>
              </a:rPr>
              <a:t>Erfolgreicher</a:t>
            </a:r>
            <a:r>
              <a:rPr lang="en-US" sz="1400" b="1" i="0" u="none" strike="noStrike" cap="none" dirty="0">
                <a:solidFill>
                  <a:srgbClr val="1B456C"/>
                </a:solidFill>
                <a:latin typeface="Verdana"/>
                <a:ea typeface="Verdana"/>
                <a:cs typeface="Verdana"/>
                <a:sym typeface="Verdana"/>
              </a:rPr>
              <a:t> </a:t>
            </a:r>
            <a:r>
              <a:rPr lang="en-US" sz="1400" b="1" i="0" u="none" strike="noStrike" cap="none" dirty="0" err="1">
                <a:solidFill>
                  <a:srgbClr val="1B456C"/>
                </a:solidFill>
                <a:latin typeface="Verdana"/>
                <a:ea typeface="Verdana"/>
                <a:cs typeface="Verdana"/>
                <a:sym typeface="Verdana"/>
              </a:rPr>
              <a:t>Abschluss</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Voraussetzung</a:t>
            </a:r>
            <a:r>
              <a:rPr lang="en-US" sz="1400" b="0" i="0" u="none" strike="noStrike" cap="none" dirty="0">
                <a:solidFill>
                  <a:srgbClr val="1B456C"/>
                </a:solidFill>
                <a:latin typeface="Verdana"/>
                <a:ea typeface="Verdana"/>
                <a:cs typeface="Verdana"/>
                <a:sym typeface="Verdana"/>
              </a:rPr>
              <a:t> für den </a:t>
            </a:r>
            <a:r>
              <a:rPr lang="en-US" sz="1400" b="0" i="0" u="none" strike="noStrike" cap="none" dirty="0" err="1">
                <a:solidFill>
                  <a:srgbClr val="1B456C"/>
                </a:solidFill>
                <a:latin typeface="Verdana"/>
                <a:ea typeface="Verdana"/>
                <a:cs typeface="Verdana"/>
                <a:sym typeface="Verdana"/>
              </a:rPr>
              <a:t>Übergang</a:t>
            </a:r>
            <a:r>
              <a:rPr lang="en-US" sz="1400" b="0" i="0" u="none" strike="noStrike" cap="none" dirty="0">
                <a:solidFill>
                  <a:srgbClr val="1B456C"/>
                </a:solidFill>
                <a:latin typeface="Verdana"/>
                <a:ea typeface="Verdana"/>
                <a:cs typeface="Verdana"/>
                <a:sym typeface="Verdana"/>
              </a:rPr>
              <a:t> von </a:t>
            </a:r>
            <a:r>
              <a:rPr lang="en-US" sz="1400" b="0" i="0" u="none" strike="noStrike" cap="none" dirty="0" err="1">
                <a:solidFill>
                  <a:srgbClr val="1B456C"/>
                </a:solidFill>
                <a:latin typeface="Verdana"/>
                <a:ea typeface="Verdana"/>
                <a:cs typeface="Verdana"/>
                <a:sym typeface="Verdana"/>
              </a:rPr>
              <a:t>einer</a:t>
            </a:r>
            <a:r>
              <a:rPr lang="en-US" sz="1400" b="0" i="0" u="none" strike="noStrike" cap="none" dirty="0">
                <a:solidFill>
                  <a:srgbClr val="1B456C"/>
                </a:solidFill>
                <a:latin typeface="Verdana"/>
                <a:ea typeface="Verdana"/>
                <a:cs typeface="Verdana"/>
                <a:sym typeface="Verdana"/>
              </a:rPr>
              <a:t> Phase </a:t>
            </a:r>
            <a:r>
              <a:rPr lang="en-US" sz="1400" b="0" i="0" u="none" strike="noStrike" cap="none" dirty="0" err="1">
                <a:solidFill>
                  <a:srgbClr val="1B456C"/>
                </a:solidFill>
                <a:latin typeface="Verdana"/>
                <a:ea typeface="Verdana"/>
                <a:cs typeface="Verdana"/>
                <a:sym typeface="Verdana"/>
              </a:rPr>
              <a:t>zur</a:t>
            </a:r>
            <a:r>
              <a:rPr lang="en-US" sz="1400" b="0" i="0" u="none" strike="noStrike" cap="none" dirty="0">
                <a:solidFill>
                  <a:srgbClr val="1B456C"/>
                </a:solidFill>
                <a:latin typeface="Verdana"/>
                <a:ea typeface="Verdana"/>
                <a:cs typeface="Verdana"/>
                <a:sym typeface="Verdana"/>
              </a:rPr>
              <a:t> </a:t>
            </a:r>
            <a:r>
              <a:rPr lang="en-US" sz="1400" b="0" i="0" u="none" strike="noStrike" cap="none" dirty="0" err="1">
                <a:solidFill>
                  <a:srgbClr val="1B456C"/>
                </a:solidFill>
                <a:latin typeface="Verdana"/>
                <a:ea typeface="Verdana"/>
                <a:cs typeface="Verdana"/>
                <a:sym typeface="Verdana"/>
              </a:rPr>
              <a:t>nächsten</a:t>
            </a:r>
            <a:r>
              <a:rPr lang="en-US" sz="1400" b="0"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pic>
        <p:nvPicPr>
          <p:cNvPr id="10" name="Google Shape;547;p31">
            <a:extLst>
              <a:ext uri="{FF2B5EF4-FFF2-40B4-BE49-F238E27FC236}">
                <a16:creationId xmlns:a16="http://schemas.microsoft.com/office/drawing/2014/main" id="{1FA0E408-224E-4937-BE4A-E7E310CC182A}"/>
              </a:ext>
            </a:extLst>
          </p:cNvPr>
          <p:cNvPicPr preferRelativeResize="0"/>
          <p:nvPr/>
        </p:nvPicPr>
        <p:blipFill rotWithShape="1">
          <a:blip r:embed="rId4">
            <a:alphaModFix/>
          </a:blip>
          <a:srcRect/>
          <a:stretch/>
        </p:blipFill>
        <p:spPr>
          <a:xfrm>
            <a:off x="9013656" y="285750"/>
            <a:ext cx="2853572" cy="3456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31"/>
          <p:cNvSpPr txBox="1"/>
          <p:nvPr/>
        </p:nvSpPr>
        <p:spPr>
          <a:xfrm>
            <a:off x="0" y="712315"/>
            <a:ext cx="12192000" cy="184665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dirty="0">
                <a:solidFill>
                  <a:schemeClr val="accent2"/>
                </a:solidFill>
                <a:latin typeface="Verdana"/>
                <a:ea typeface="Verdana"/>
                <a:cs typeface="Verdana"/>
                <a:sym typeface="Verdana"/>
              </a:rPr>
              <a:t>G</a:t>
            </a:r>
            <a:r>
              <a:rPr lang="en-US" sz="6000" b="1" i="0" u="none" strike="noStrike" cap="none" dirty="0">
                <a:solidFill>
                  <a:srgbClr val="1B456C"/>
                </a:solidFill>
                <a:latin typeface="Verdana"/>
                <a:ea typeface="Verdana"/>
                <a:cs typeface="Verdana"/>
                <a:sym typeface="Verdana"/>
              </a:rPr>
              <a:t>EISTIGE EIGENTUMSRECHTE</a:t>
            </a:r>
            <a:endParaRPr sz="1400" b="1" i="0" u="none" strike="noStrike" cap="none" dirty="0">
              <a:solidFill>
                <a:srgbClr val="000000"/>
              </a:solidFill>
              <a:latin typeface="Arial"/>
              <a:ea typeface="Arial"/>
              <a:cs typeface="Arial"/>
              <a:sym typeface="Arial"/>
            </a:endParaRPr>
          </a:p>
        </p:txBody>
      </p:sp>
      <p:pic>
        <p:nvPicPr>
          <p:cNvPr id="547" name="Google Shape;547;p31"/>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48" name="Google Shape;548;p31"/>
          <p:cNvSpPr/>
          <p:nvPr/>
        </p:nvSpPr>
        <p:spPr>
          <a:xfrm>
            <a:off x="1368574" y="2734129"/>
            <a:ext cx="9299426" cy="3705999"/>
          </a:xfrm>
          <a:prstGeom prst="rect">
            <a:avLst/>
          </a:prstGeom>
          <a:solidFill>
            <a:srgbClr val="BDD7EB">
              <a:alpha val="2823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p31"/>
          <p:cNvSpPr/>
          <p:nvPr/>
        </p:nvSpPr>
        <p:spPr>
          <a:xfrm>
            <a:off x="5965726" y="3162541"/>
            <a:ext cx="45719" cy="302832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50" name="Google Shape;550;p31"/>
          <p:cNvGrpSpPr/>
          <p:nvPr/>
        </p:nvGrpSpPr>
        <p:grpSpPr>
          <a:xfrm>
            <a:off x="1701799" y="3302240"/>
            <a:ext cx="4108234" cy="2125502"/>
            <a:chOff x="-850234" y="-30480"/>
            <a:chExt cx="9237593" cy="2218540"/>
          </a:xfrm>
        </p:grpSpPr>
        <p:sp>
          <p:nvSpPr>
            <p:cNvPr id="551" name="Google Shape;551;p31"/>
            <p:cNvSpPr txBox="1"/>
            <p:nvPr/>
          </p:nvSpPr>
          <p:spPr>
            <a:xfrm>
              <a:off x="-850234" y="-30480"/>
              <a:ext cx="9237593" cy="154199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de-DE" sz="2400" b="1" i="0" u="none" strike="noStrike" cap="all" dirty="0">
                  <a:solidFill>
                    <a:srgbClr val="1B456C"/>
                  </a:solidFill>
                  <a:latin typeface="Verdana"/>
                  <a:ea typeface="Verdana"/>
                  <a:cs typeface="Verdana"/>
                  <a:sym typeface="Verdana"/>
                </a:rPr>
                <a:t>Die ANBIETER BEHALTEN DIE RECHTE AM geistigen EIGENTUM</a:t>
              </a:r>
              <a:endParaRPr sz="2400" b="1" i="0" u="none" strike="noStrike" cap="all" dirty="0">
                <a:solidFill>
                  <a:srgbClr val="1B456C"/>
                </a:solidFill>
                <a:latin typeface="Verdana"/>
                <a:ea typeface="Verdana"/>
                <a:cs typeface="Verdana"/>
                <a:sym typeface="Verdana"/>
              </a:endParaRPr>
            </a:p>
          </p:txBody>
        </p:sp>
        <p:sp>
          <p:nvSpPr>
            <p:cNvPr id="552" name="Google Shape;552;p31"/>
            <p:cNvSpPr txBox="1"/>
            <p:nvPr/>
          </p:nvSpPr>
          <p:spPr>
            <a:xfrm>
              <a:off x="-629093" y="1609812"/>
              <a:ext cx="8387360" cy="57824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de-DE" sz="1800" b="0" i="0" u="none" strike="noStrike" cap="none" dirty="0">
                  <a:solidFill>
                    <a:srgbClr val="1B456C"/>
                  </a:solidFill>
                  <a:latin typeface="Verdana"/>
                  <a:ea typeface="Verdana"/>
                  <a:cs typeface="Verdana"/>
                  <a:sym typeface="Verdana"/>
                </a:rPr>
                <a:t> der im Projekt generierten Ergebnisse und Lösungen.</a:t>
              </a:r>
            </a:p>
          </p:txBody>
        </p:sp>
      </p:grpSp>
      <p:sp>
        <p:nvSpPr>
          <p:cNvPr id="553" name="Google Shape;553;p31"/>
          <p:cNvSpPr txBox="1"/>
          <p:nvPr/>
        </p:nvSpPr>
        <p:spPr>
          <a:xfrm>
            <a:off x="6269662" y="3251440"/>
            <a:ext cx="4017338"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rgbClr val="1B456C"/>
                </a:solidFill>
                <a:latin typeface="Verdana"/>
                <a:ea typeface="Verdana"/>
                <a:cs typeface="Verdana"/>
                <a:sym typeface="Verdana"/>
              </a:rPr>
              <a:t>EIN FINANZIELLER AUSGLEICH</a:t>
            </a:r>
            <a:endParaRPr sz="1400" b="0" i="0" u="none" strike="noStrike" cap="none" dirty="0">
              <a:solidFill>
                <a:srgbClr val="000000"/>
              </a:solidFill>
              <a:latin typeface="Arial"/>
              <a:ea typeface="Arial"/>
              <a:cs typeface="Arial"/>
              <a:sym typeface="Arial"/>
            </a:endParaRPr>
          </a:p>
        </p:txBody>
      </p:sp>
      <p:sp>
        <p:nvSpPr>
          <p:cNvPr id="554" name="Google Shape;554;p31"/>
          <p:cNvSpPr txBox="1"/>
          <p:nvPr/>
        </p:nvSpPr>
        <p:spPr>
          <a:xfrm>
            <a:off x="6447461" y="4143051"/>
            <a:ext cx="3944391" cy="193899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im</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finanziellen</a:t>
            </a:r>
            <a:r>
              <a:rPr lang="en-US" sz="1800" b="0" i="0" u="none" strike="noStrike" cap="none" dirty="0">
                <a:solidFill>
                  <a:srgbClr val="1B456C"/>
                </a:solidFill>
                <a:latin typeface="Verdana"/>
                <a:ea typeface="Verdana"/>
                <a:cs typeface="Verdana"/>
                <a:sym typeface="Verdana"/>
              </a:rPr>
              <a:t> Teil des </a:t>
            </a:r>
            <a:r>
              <a:rPr lang="en-US" sz="1800" b="0" i="0" u="none" strike="noStrike" cap="none" dirty="0" err="1">
                <a:solidFill>
                  <a:srgbClr val="1B456C"/>
                </a:solidFill>
                <a:latin typeface="Verdana"/>
                <a:ea typeface="Verdana"/>
                <a:cs typeface="Verdana"/>
                <a:sym typeface="Verdana"/>
              </a:rPr>
              <a:t>Angebots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zu</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berechnen</a:t>
            </a:r>
            <a:r>
              <a:rPr lang="en-US" sz="1800" b="0" i="0" u="none" strike="noStrike" cap="none" dirty="0">
                <a:solidFill>
                  <a:srgbClr val="1B456C"/>
                </a:solidFill>
                <a:latin typeface="Verdana"/>
                <a:ea typeface="Verdana"/>
                <a:cs typeface="Verdana"/>
                <a:sym typeface="Verdana"/>
              </a:rPr>
              <a:t>. Der </a:t>
            </a:r>
            <a:r>
              <a:rPr lang="en-US" sz="1800" b="1" i="0" u="none" strike="noStrike" cap="none" dirty="0" err="1">
                <a:solidFill>
                  <a:srgbClr val="1B456C"/>
                </a:solidFill>
                <a:latin typeface="Verdana"/>
                <a:ea typeface="Verdana"/>
                <a:cs typeface="Verdana"/>
                <a:sym typeface="Verdana"/>
              </a:rPr>
              <a:t>tatsächliche</a:t>
            </a:r>
            <a:r>
              <a:rPr lang="en-US" sz="1800" b="1" i="0" u="none" strike="noStrike" cap="none" dirty="0">
                <a:solidFill>
                  <a:srgbClr val="1B456C"/>
                </a:solidFill>
                <a:latin typeface="Verdana"/>
                <a:ea typeface="Verdana"/>
                <a:cs typeface="Verdana"/>
                <a:sym typeface="Verdana"/>
              </a:rPr>
              <a:t> </a:t>
            </a:r>
            <a:r>
              <a:rPr lang="en-US" sz="1800" b="1" i="0" u="none" strike="noStrike" cap="none" dirty="0" err="1">
                <a:solidFill>
                  <a:srgbClr val="1B456C"/>
                </a:solidFill>
                <a:latin typeface="Verdana"/>
                <a:ea typeface="Verdana"/>
                <a:cs typeface="Verdana"/>
                <a:sym typeface="Verdana"/>
              </a:rPr>
              <a:t>Preis</a:t>
            </a:r>
            <a:r>
              <a:rPr lang="en-US" sz="1800" b="1"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der </a:t>
            </a:r>
            <a:r>
              <a:rPr lang="en-US" sz="1800" b="0" i="0" u="none" strike="noStrike" cap="none" dirty="0" err="1">
                <a:solidFill>
                  <a:srgbClr val="1B456C"/>
                </a:solidFill>
                <a:latin typeface="Verdana"/>
                <a:ea typeface="Verdana"/>
                <a:cs typeface="Verdana"/>
                <a:sym typeface="Verdana"/>
              </a:rPr>
              <a:t>vom</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Auftragnehmer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tatsächlich</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angegebene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Preis</a:t>
            </a:r>
            <a:r>
              <a:rPr lang="en-US" sz="1800" b="0" i="0" u="none" strike="noStrike" cap="none" dirty="0">
                <a:solidFill>
                  <a:srgbClr val="1B456C"/>
                </a:solidFill>
                <a:latin typeface="Verdana"/>
                <a:ea typeface="Verdana"/>
                <a:cs typeface="Verdana"/>
                <a:sym typeface="Verdana"/>
              </a:rPr>
              <a:t>. </a:t>
            </a:r>
            <a:br>
              <a:rPr lang="en-US" sz="1800" b="0" i="0" u="none" strike="noStrike" cap="none" dirty="0">
                <a:solidFill>
                  <a:srgbClr val="1B456C"/>
                </a:solidFill>
                <a:latin typeface="Verdana"/>
                <a:ea typeface="Verdana"/>
                <a:cs typeface="Verdana"/>
                <a:sym typeface="Verdana"/>
              </a:rPr>
            </a:br>
            <a:r>
              <a:rPr lang="en-US" sz="1800" b="0" i="0" u="none" strike="noStrike" cap="none" dirty="0">
                <a:solidFill>
                  <a:srgbClr val="1B456C"/>
                </a:solidFill>
                <a:latin typeface="Verdana"/>
                <a:ea typeface="Verdana"/>
                <a:cs typeface="Verdana"/>
                <a:sym typeface="Verdana"/>
              </a:rPr>
              <a:t>Der </a:t>
            </a:r>
            <a:r>
              <a:rPr lang="en-US" sz="1800" b="1" i="0" u="none" strike="noStrike" cap="none" dirty="0" err="1">
                <a:solidFill>
                  <a:srgbClr val="1B456C"/>
                </a:solidFill>
                <a:latin typeface="Verdana"/>
                <a:ea typeface="Verdana"/>
                <a:cs typeface="Verdana"/>
                <a:sym typeface="Verdana"/>
              </a:rPr>
              <a:t>Marktpreis</a:t>
            </a:r>
            <a:r>
              <a:rPr lang="en-US" sz="1800" b="1"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der </a:t>
            </a:r>
            <a:r>
              <a:rPr lang="en-US" sz="1800" b="0" i="0" u="none" strike="noStrike" cap="none" dirty="0" err="1">
                <a:solidFill>
                  <a:srgbClr val="1B456C"/>
                </a:solidFill>
                <a:latin typeface="Verdana"/>
                <a:ea typeface="Verdana"/>
                <a:cs typeface="Verdana"/>
                <a:sym typeface="Verdana"/>
              </a:rPr>
              <a:t>Preis</a:t>
            </a:r>
            <a:r>
              <a:rPr lang="en-US" sz="1800" b="0" i="0" u="none" strike="noStrike" cap="none" dirty="0">
                <a:solidFill>
                  <a:srgbClr val="1B456C"/>
                </a:solidFill>
                <a:latin typeface="Verdana"/>
                <a:ea typeface="Verdana"/>
                <a:cs typeface="Verdana"/>
                <a:sym typeface="Verdana"/>
              </a:rPr>
              <a:t>, den der </a:t>
            </a:r>
            <a:r>
              <a:rPr lang="en-US" sz="1800" b="0" i="0" u="none" strike="noStrike" cap="none" dirty="0" err="1">
                <a:solidFill>
                  <a:srgbClr val="1B456C"/>
                </a:solidFill>
                <a:latin typeface="Verdana"/>
                <a:ea typeface="Verdana"/>
                <a:cs typeface="Verdana"/>
                <a:sym typeface="Verdana"/>
              </a:rPr>
              <a:t>Anbieter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angeboten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hätte</a:t>
            </a:r>
            <a:r>
              <a:rPr lang="en-US" sz="1800" b="0"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32"/>
          <p:cNvSpPr txBox="1"/>
          <p:nvPr/>
        </p:nvSpPr>
        <p:spPr>
          <a:xfrm>
            <a:off x="0" y="458315"/>
            <a:ext cx="12192000" cy="92333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dirty="0">
                <a:solidFill>
                  <a:schemeClr val="accent2"/>
                </a:solidFill>
                <a:latin typeface="Verdana"/>
                <a:ea typeface="Verdana"/>
                <a:cs typeface="Verdana"/>
                <a:sym typeface="Verdana"/>
              </a:rPr>
              <a:t>M</a:t>
            </a:r>
            <a:r>
              <a:rPr lang="en-US" sz="6000" b="1" i="0" u="none" strike="noStrike" cap="none" dirty="0">
                <a:solidFill>
                  <a:srgbClr val="1B456C"/>
                </a:solidFill>
                <a:latin typeface="Verdana"/>
                <a:ea typeface="Verdana"/>
                <a:cs typeface="Verdana"/>
                <a:sym typeface="Verdana"/>
              </a:rPr>
              <a:t>EHRWERTSTEUER</a:t>
            </a:r>
            <a:endParaRPr sz="1400" b="1" i="0" u="none" strike="noStrike" cap="none" dirty="0">
              <a:solidFill>
                <a:srgbClr val="000000"/>
              </a:solidFill>
              <a:latin typeface="Arial"/>
              <a:ea typeface="Arial"/>
              <a:cs typeface="Arial"/>
              <a:sym typeface="Arial"/>
            </a:endParaRPr>
          </a:p>
        </p:txBody>
      </p:sp>
      <p:pic>
        <p:nvPicPr>
          <p:cNvPr id="560" name="Google Shape;560;p32"/>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61" name="Google Shape;561;p32"/>
          <p:cNvSpPr txBox="1"/>
          <p:nvPr/>
        </p:nvSpPr>
        <p:spPr>
          <a:xfrm>
            <a:off x="647467" y="1628829"/>
            <a:ext cx="10922233" cy="5162952"/>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Das </a:t>
            </a:r>
            <a:r>
              <a:rPr lang="en-US" sz="1800" b="0" i="0" u="none" strike="noStrike" cap="none" dirty="0" err="1">
                <a:solidFill>
                  <a:srgbClr val="1B456C"/>
                </a:solidFill>
                <a:latin typeface="Verdana"/>
                <a:ea typeface="Verdana"/>
                <a:cs typeface="Verdana"/>
                <a:sym typeface="Verdana"/>
              </a:rPr>
              <a:t>Beschaffungsbudget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beim</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leitenden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Beschaffer</a:t>
            </a:r>
            <a:r>
              <a:rPr lang="en-US" sz="1800" b="0" i="0" u="none" strike="noStrike" cap="none" dirty="0">
                <a:solidFill>
                  <a:srgbClr val="1B456C"/>
                </a:solidFill>
                <a:latin typeface="Verdana"/>
                <a:ea typeface="Verdana"/>
                <a:cs typeface="Verdana"/>
                <a:sym typeface="Verdana"/>
              </a:rPr>
              <a:t> (KEMEA) </a:t>
            </a:r>
            <a:r>
              <a:rPr lang="en-US" sz="1800" b="0" i="0" u="none" strike="noStrike" cap="none" dirty="0" err="1">
                <a:solidFill>
                  <a:srgbClr val="1B456C"/>
                </a:solidFill>
                <a:latin typeface="Verdana"/>
                <a:ea typeface="Verdana"/>
                <a:cs typeface="Verdana"/>
                <a:sym typeface="Verdana"/>
              </a:rPr>
              <a:t>mit</a:t>
            </a:r>
            <a:r>
              <a:rPr lang="en-US" sz="1800" b="0" i="0" u="none" strike="noStrike" cap="none" dirty="0">
                <a:solidFill>
                  <a:srgbClr val="1B456C"/>
                </a:solidFill>
                <a:latin typeface="Verdana"/>
                <a:ea typeface="Verdana"/>
                <a:cs typeface="Verdana"/>
                <a:sym typeface="Verdana"/>
              </a:rPr>
              <a:t> Sitz in </a:t>
            </a:r>
            <a:r>
              <a:rPr lang="en-US" sz="1800" b="0" i="0" u="none" strike="noStrike" cap="none" dirty="0" err="1">
                <a:solidFill>
                  <a:srgbClr val="1B456C"/>
                </a:solidFill>
                <a:latin typeface="Verdana"/>
                <a:ea typeface="Verdana"/>
                <a:cs typeface="Verdana"/>
                <a:sym typeface="Verdana"/>
              </a:rPr>
              <a:t>Griechenland</a:t>
            </a:r>
            <a:r>
              <a:rPr lang="en-US" sz="1800" b="0" i="0" u="none" strike="noStrike" cap="none" dirty="0">
                <a:solidFill>
                  <a:srgbClr val="1B456C"/>
                </a:solidFill>
                <a:latin typeface="Verdana"/>
                <a:ea typeface="Verdana"/>
                <a:cs typeface="Verdana"/>
                <a:sym typeface="Verdana"/>
              </a:rPr>
              <a:t> </a:t>
            </a:r>
            <a:r>
              <a:rPr lang="en-US" sz="1800" b="1" i="0" u="none" strike="noStrike" cap="none" dirty="0" err="1">
                <a:solidFill>
                  <a:srgbClr val="1B456C"/>
                </a:solidFill>
                <a:latin typeface="Verdana"/>
                <a:ea typeface="Verdana"/>
                <a:cs typeface="Verdana"/>
                <a:sym typeface="Verdana"/>
              </a:rPr>
              <a:t>zentralisiert</a:t>
            </a:r>
            <a:r>
              <a:rPr lang="en-US" sz="1800" b="0" i="0" u="none" strike="noStrike" cap="none" dirty="0">
                <a:solidFill>
                  <a:srgbClr val="1B456C"/>
                </a:solidFill>
                <a:latin typeface="Verdana"/>
                <a:ea typeface="Verdana"/>
                <a:cs typeface="Verdana"/>
                <a:sym typeface="Verdana"/>
              </a:rPr>
              <a:t>. KEMEA </a:t>
            </a: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zum</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Vorsteuerabzug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berechtigt</a:t>
            </a:r>
            <a:r>
              <a:rPr lang="en-US" sz="1800" b="0" i="0" u="none" strike="noStrike" cap="none" dirty="0">
                <a:solidFill>
                  <a:srgbClr val="1B456C"/>
                </a:solidFill>
                <a:latin typeface="Verdana"/>
                <a:ea typeface="Verdana"/>
                <a:cs typeface="Verdana"/>
                <a:sym typeface="Verdana"/>
              </a:rPr>
              <a:t>. Für </a:t>
            </a:r>
            <a:r>
              <a:rPr lang="en-US" sz="1800" b="0" i="0" u="none" strike="noStrike" cap="none" dirty="0" err="1">
                <a:solidFill>
                  <a:srgbClr val="1B456C"/>
                </a:solidFill>
                <a:latin typeface="Verdana"/>
                <a:ea typeface="Verdana"/>
                <a:cs typeface="Verdana"/>
                <a:sym typeface="Verdana"/>
              </a:rPr>
              <a:t>Anbieter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aus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Griechenland</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bei</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gemeinsamen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Konsortien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der Sitz des </a:t>
            </a:r>
            <a:r>
              <a:rPr lang="en-US" sz="1800" b="0" i="0" u="none" strike="noStrike" cap="none" dirty="0" err="1">
                <a:solidFill>
                  <a:srgbClr val="1B456C"/>
                </a:solidFill>
                <a:latin typeface="Verdana"/>
                <a:ea typeface="Verdana"/>
                <a:cs typeface="Verdana"/>
                <a:sym typeface="Verdana"/>
              </a:rPr>
              <a:t>Konsortialkoordinators</a:t>
            </a:r>
            <a:r>
              <a:rPr lang="en-US" sz="1800" b="0" i="0" u="none" strike="noStrike" cap="none" dirty="0">
                <a:solidFill>
                  <a:srgbClr val="1B456C"/>
                </a:solidFill>
                <a:latin typeface="Verdana"/>
                <a:ea typeface="Verdana"/>
                <a:cs typeface="Verdana"/>
                <a:sym typeface="Verdana"/>
              </a:rPr>
              <a:t> von </a:t>
            </a:r>
            <a:r>
              <a:rPr lang="en-US" sz="1800" b="0" i="0" u="none" strike="noStrike" cap="none" dirty="0" err="1">
                <a:solidFill>
                  <a:srgbClr val="1B456C"/>
                </a:solidFill>
                <a:latin typeface="Verdana"/>
                <a:ea typeface="Verdana"/>
                <a:cs typeface="Verdana"/>
                <a:sym typeface="Verdana"/>
              </a:rPr>
              <a:t>Bedeutung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gelten</a:t>
            </a:r>
            <a:r>
              <a:rPr lang="en-US" sz="1800" b="0" i="0" u="none" strike="noStrike" cap="none" dirty="0">
                <a:solidFill>
                  <a:srgbClr val="1B456C"/>
                </a:solidFill>
                <a:latin typeface="Verdana"/>
                <a:ea typeface="Verdana"/>
                <a:cs typeface="Verdana"/>
                <a:sym typeface="Verdana"/>
              </a:rPr>
              <a:t> die </a:t>
            </a:r>
            <a:r>
              <a:rPr lang="en-US" sz="1800" b="0" i="0" u="none" strike="noStrike" cap="none" dirty="0" err="1">
                <a:solidFill>
                  <a:srgbClr val="1B456C"/>
                </a:solidFill>
                <a:latin typeface="Verdana"/>
                <a:ea typeface="Verdana"/>
                <a:cs typeface="Verdana"/>
                <a:sym typeface="Verdana"/>
              </a:rPr>
              <a:t>nationalen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Mehrwertsteuerverfahren</a:t>
            </a:r>
            <a:r>
              <a:rPr lang="en-US" sz="1800" b="0"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1900"/>
              </a:spcBef>
              <a:spcAft>
                <a:spcPts val="0"/>
              </a:spcAft>
              <a:buClr>
                <a:srgbClr val="1B456C"/>
              </a:buClr>
              <a:buSzPts val="1800"/>
              <a:buFont typeface="Arial"/>
              <a:buChar char="•"/>
            </a:pPr>
            <a:r>
              <a:rPr lang="en-US" sz="1800" b="1" i="0" u="none" strike="noStrike" cap="none" dirty="0" err="1">
                <a:solidFill>
                  <a:srgbClr val="1B456C"/>
                </a:solidFill>
                <a:latin typeface="Verdana"/>
                <a:ea typeface="Verdana"/>
                <a:cs typeface="Verdana"/>
                <a:sym typeface="Verdana"/>
              </a:rPr>
              <a:t>Anbieter</a:t>
            </a:r>
            <a:r>
              <a:rPr lang="en-US" sz="1800" b="1" i="0" u="none" strike="noStrike" cap="none" dirty="0">
                <a:solidFill>
                  <a:srgbClr val="1B456C"/>
                </a:solidFill>
                <a:latin typeface="Verdana"/>
                <a:ea typeface="Verdana"/>
                <a:cs typeface="Verdana"/>
                <a:sym typeface="Verdana"/>
              </a:rPr>
              <a:t> </a:t>
            </a:r>
            <a:r>
              <a:rPr lang="en-US" sz="1800" b="1" i="0" u="none" strike="noStrike" cap="none" dirty="0" err="1">
                <a:solidFill>
                  <a:srgbClr val="1B456C"/>
                </a:solidFill>
                <a:latin typeface="Verdana"/>
                <a:ea typeface="Verdana"/>
                <a:cs typeface="Verdana"/>
                <a:sym typeface="Verdana"/>
              </a:rPr>
              <a:t>aus</a:t>
            </a:r>
            <a:r>
              <a:rPr lang="en-US" sz="1800" b="1" i="0" u="none" strike="noStrike" cap="none" dirty="0">
                <a:solidFill>
                  <a:srgbClr val="1B456C"/>
                </a:solidFill>
                <a:latin typeface="Verdana"/>
                <a:ea typeface="Verdana"/>
                <a:cs typeface="Verdana"/>
                <a:sym typeface="Verdana"/>
              </a:rPr>
              <a:t> EU-</a:t>
            </a:r>
            <a:r>
              <a:rPr lang="en-US" sz="1800" b="1" i="0" u="none" strike="noStrike" cap="none" dirty="0" err="1">
                <a:solidFill>
                  <a:srgbClr val="1B456C"/>
                </a:solidFill>
                <a:latin typeface="Verdana"/>
                <a:ea typeface="Verdana"/>
                <a:cs typeface="Verdana"/>
                <a:sym typeface="Verdana"/>
              </a:rPr>
              <a:t>Mitgliedstaaten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Rechnungsstellung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ohne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Mehrwertsteuer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nach</a:t>
            </a:r>
            <a:r>
              <a:rPr lang="en-US" sz="1800" b="0" i="0" u="none" strike="noStrike" cap="none" dirty="0">
                <a:solidFill>
                  <a:srgbClr val="1B456C"/>
                </a:solidFill>
                <a:latin typeface="Verdana"/>
                <a:ea typeface="Verdana"/>
                <a:cs typeface="Verdana"/>
                <a:sym typeface="Verdana"/>
              </a:rPr>
              <a:t> dem Reverse-Charge-</a:t>
            </a:r>
            <a:r>
              <a:rPr lang="en-US" sz="1800" b="0" i="0" u="none" strike="noStrike" cap="none" dirty="0" err="1">
                <a:solidFill>
                  <a:srgbClr val="1B456C"/>
                </a:solidFill>
                <a:latin typeface="Verdana"/>
                <a:ea typeface="Verdana"/>
                <a:cs typeface="Verdana"/>
                <a:sym typeface="Verdana"/>
              </a:rPr>
              <a:t>Verfahren</a:t>
            </a:r>
            <a:r>
              <a:rPr lang="en-US" sz="1800" b="0" i="0" u="none" strike="noStrike" cap="none" dirty="0">
                <a:solidFill>
                  <a:srgbClr val="1B456C"/>
                </a:solidFill>
                <a:latin typeface="Verdana"/>
                <a:ea typeface="Verdana"/>
                <a:cs typeface="Verdana"/>
                <a:sym typeface="Verdana"/>
              </a:rPr>
              <a:t>. Die </a:t>
            </a:r>
            <a:r>
              <a:rPr lang="en-US" sz="1800" b="0" i="0" u="none" strike="noStrike" cap="none" dirty="0" err="1">
                <a:solidFill>
                  <a:srgbClr val="1B456C"/>
                </a:solidFill>
                <a:latin typeface="Verdana"/>
                <a:ea typeface="Verdana"/>
                <a:cs typeface="Verdana"/>
                <a:sym typeface="Verdana"/>
              </a:rPr>
              <a:t>vollständigen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Daten</a:t>
            </a:r>
            <a:r>
              <a:rPr lang="en-US" sz="1800" b="0" i="0" u="none" strike="noStrike" cap="none" dirty="0">
                <a:solidFill>
                  <a:srgbClr val="1B456C"/>
                </a:solidFill>
                <a:latin typeface="Verdana"/>
                <a:ea typeface="Verdana"/>
                <a:cs typeface="Verdana"/>
                <a:sym typeface="Verdana"/>
              </a:rPr>
              <a:t> von KEMEA und die </a:t>
            </a:r>
            <a:r>
              <a:rPr lang="en-US" sz="1800" b="0" i="0" u="none" strike="noStrike" cap="none" dirty="0" err="1">
                <a:solidFill>
                  <a:srgbClr val="1B456C"/>
                </a:solidFill>
                <a:latin typeface="Verdana"/>
                <a:ea typeface="Verdana"/>
                <a:cs typeface="Verdana"/>
                <a:sym typeface="Verdana"/>
              </a:rPr>
              <a:t>Mehrwertsteuernummer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müssen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angegeben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werden</a:t>
            </a:r>
            <a:r>
              <a:rPr lang="en-US" sz="1800" b="0" i="0" u="none" strike="noStrike" cap="none" dirty="0">
                <a:solidFill>
                  <a:srgbClr val="1B456C"/>
                </a:solidFill>
                <a:latin typeface="Verdana"/>
                <a:ea typeface="Verdana"/>
                <a:cs typeface="Verdana"/>
                <a:sym typeface="Verdana"/>
              </a:rPr>
              <a:t>. Die </a:t>
            </a:r>
            <a:r>
              <a:rPr lang="en-US" sz="1800" b="0" i="0" u="none" strike="noStrike" cap="none" dirty="0" err="1">
                <a:solidFill>
                  <a:srgbClr val="1B456C"/>
                </a:solidFill>
                <a:latin typeface="Verdana"/>
                <a:ea typeface="Verdana"/>
                <a:cs typeface="Verdana"/>
                <a:sym typeface="Verdana"/>
              </a:rPr>
              <a:t>MwSt</a:t>
            </a:r>
            <a:r>
              <a:rPr lang="en-US" sz="1800" b="0" i="0" u="none" strike="noStrike" cap="none" dirty="0">
                <a:solidFill>
                  <a:srgbClr val="1B456C"/>
                </a:solidFill>
                <a:latin typeface="Verdana"/>
                <a:ea typeface="Verdana"/>
                <a:cs typeface="Verdana"/>
                <a:sym typeface="Verdana"/>
              </a:rPr>
              <a:t>.-</a:t>
            </a:r>
            <a:r>
              <a:rPr lang="en-US" sz="1800" b="0" i="0" u="none" strike="noStrike" cap="none" dirty="0" err="1">
                <a:solidFill>
                  <a:srgbClr val="1B456C"/>
                </a:solidFill>
                <a:latin typeface="Verdana"/>
                <a:ea typeface="Verdana"/>
                <a:cs typeface="Verdana"/>
                <a:sym typeface="Verdana"/>
              </a:rPr>
              <a:t>Nummer</a:t>
            </a:r>
            <a:r>
              <a:rPr lang="en-US" sz="1800" b="0" i="0" u="none" strike="noStrike" cap="none" dirty="0">
                <a:solidFill>
                  <a:srgbClr val="1B456C"/>
                </a:solidFill>
                <a:latin typeface="Verdana"/>
                <a:ea typeface="Verdana"/>
                <a:cs typeface="Verdana"/>
                <a:sym typeface="Verdana"/>
              </a:rPr>
              <a:t> der </a:t>
            </a:r>
            <a:r>
              <a:rPr lang="en-US" sz="1800" b="0" i="0" u="none" strike="noStrike" cap="none" dirty="0" err="1">
                <a:solidFill>
                  <a:srgbClr val="1B456C"/>
                </a:solidFill>
                <a:latin typeface="Verdana"/>
                <a:ea typeface="Verdana"/>
                <a:cs typeface="Verdana"/>
                <a:sym typeface="Verdana"/>
              </a:rPr>
              <a:t>Anbieter</a:t>
            </a:r>
            <a:r>
              <a:rPr lang="en-US" sz="1800" b="0" i="0" u="none" strike="noStrike" cap="none" dirty="0">
                <a:solidFill>
                  <a:srgbClr val="1B456C"/>
                </a:solidFill>
                <a:latin typeface="Verdana"/>
                <a:ea typeface="Verdana"/>
                <a:cs typeface="Verdana"/>
                <a:sym typeface="Verdana"/>
              </a:rPr>
              <a:t> muss </a:t>
            </a:r>
            <a:r>
              <a:rPr lang="en-US" sz="1800" b="0" i="0" u="none" strike="noStrike" cap="none" dirty="0" err="1">
                <a:solidFill>
                  <a:srgbClr val="1B456C"/>
                </a:solidFill>
                <a:latin typeface="Verdana"/>
                <a:ea typeface="Verdana"/>
                <a:cs typeface="Verdana"/>
                <a:sym typeface="Verdana"/>
              </a:rPr>
              <a:t>angegeben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werden</a:t>
            </a:r>
            <a:r>
              <a:rPr lang="en-US" sz="1800" b="0"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1900"/>
              </a:spcBef>
              <a:spcAft>
                <a:spcPts val="0"/>
              </a:spcAft>
              <a:buClr>
                <a:srgbClr val="1B456C"/>
              </a:buClr>
              <a:buSzPts val="1800"/>
              <a:buFont typeface="Arial"/>
              <a:buChar char="•"/>
            </a:pPr>
            <a:r>
              <a:rPr lang="en-US" sz="1800" b="1" i="0" u="none" strike="noStrike" cap="none" dirty="0" err="1">
                <a:solidFill>
                  <a:srgbClr val="1B456C"/>
                </a:solidFill>
                <a:latin typeface="Verdana"/>
                <a:ea typeface="Verdana"/>
                <a:cs typeface="Verdana"/>
                <a:sym typeface="Verdana"/>
              </a:rPr>
              <a:t>Anbieter</a:t>
            </a:r>
            <a:r>
              <a:rPr lang="en-US" sz="1800" b="1" i="0" u="none" strike="noStrike" cap="none" dirty="0">
                <a:solidFill>
                  <a:srgbClr val="1B456C"/>
                </a:solidFill>
                <a:latin typeface="Verdana"/>
                <a:ea typeface="Verdana"/>
                <a:cs typeface="Verdana"/>
                <a:sym typeface="Verdana"/>
              </a:rPr>
              <a:t> </a:t>
            </a:r>
            <a:r>
              <a:rPr lang="en-US" sz="1800" b="1" i="0" u="none" strike="noStrike" cap="none" dirty="0" err="1">
                <a:solidFill>
                  <a:srgbClr val="1B456C"/>
                </a:solidFill>
                <a:latin typeface="Verdana"/>
                <a:ea typeface="Verdana"/>
                <a:cs typeface="Verdana"/>
                <a:sym typeface="Verdana"/>
              </a:rPr>
              <a:t>aus</a:t>
            </a:r>
            <a:r>
              <a:rPr lang="en-US" sz="1800" b="1" i="0" u="none" strike="noStrike" cap="none" dirty="0">
                <a:solidFill>
                  <a:srgbClr val="1B456C"/>
                </a:solidFill>
                <a:latin typeface="Verdana"/>
                <a:ea typeface="Verdana"/>
                <a:cs typeface="Verdana"/>
                <a:sym typeface="Verdana"/>
              </a:rPr>
              <a:t> </a:t>
            </a:r>
            <a:r>
              <a:rPr lang="en-US" sz="1800" b="1" i="0" u="none" strike="noStrike" cap="none" dirty="0" err="1">
                <a:solidFill>
                  <a:srgbClr val="1B456C"/>
                </a:solidFill>
                <a:latin typeface="Verdana"/>
                <a:ea typeface="Verdana"/>
                <a:cs typeface="Verdana"/>
                <a:sym typeface="Verdana"/>
              </a:rPr>
              <a:t>Drittländern</a:t>
            </a:r>
            <a:r>
              <a:rPr lang="en-US" sz="1800" b="0" i="0" u="none" strike="noStrike" cap="none" dirty="0">
                <a:solidFill>
                  <a:srgbClr val="1B456C"/>
                </a:solidFill>
                <a:latin typeface="Verdana"/>
                <a:ea typeface="Verdana"/>
                <a:cs typeface="Verdana"/>
                <a:sym typeface="Verdana"/>
              </a:rPr>
              <a:t>: Die </a:t>
            </a:r>
            <a:r>
              <a:rPr lang="en-US" sz="1800" b="0" i="0" u="none" strike="noStrike" cap="none" dirty="0" err="1">
                <a:solidFill>
                  <a:srgbClr val="1B456C"/>
                </a:solidFill>
                <a:latin typeface="Verdana"/>
                <a:ea typeface="Verdana"/>
                <a:cs typeface="Verdana"/>
                <a:sym typeface="Verdana"/>
              </a:rPr>
              <a:t>Mehrwertsteuer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wird</a:t>
            </a:r>
            <a:r>
              <a:rPr lang="en-US" sz="1800" b="0" i="0" u="none" strike="noStrike" cap="none" dirty="0">
                <a:solidFill>
                  <a:srgbClr val="1B456C"/>
                </a:solidFill>
                <a:latin typeface="Verdana"/>
                <a:ea typeface="Verdana"/>
                <a:cs typeface="Verdana"/>
                <a:sym typeface="Verdana"/>
              </a:rPr>
              <a:t> von KEMEA </a:t>
            </a:r>
            <a:r>
              <a:rPr lang="en-US" sz="1800" b="0" i="0" u="none" strike="noStrike" cap="none" dirty="0" err="1">
                <a:solidFill>
                  <a:srgbClr val="1B456C"/>
                </a:solidFill>
                <a:latin typeface="Verdana"/>
                <a:ea typeface="Verdana"/>
                <a:cs typeface="Verdana"/>
                <a:sym typeface="Verdana"/>
              </a:rPr>
              <a:t>berechnet</a:t>
            </a:r>
            <a:r>
              <a:rPr lang="en-US" sz="1800" b="0" i="0" u="none" strike="noStrike" cap="none" dirty="0">
                <a:solidFill>
                  <a:srgbClr val="1B456C"/>
                </a:solidFill>
                <a:latin typeface="Verdana"/>
                <a:ea typeface="Verdana"/>
                <a:cs typeface="Verdana"/>
                <a:sym typeface="Verdana"/>
              </a:rPr>
              <a:t> und </a:t>
            </a:r>
            <a:r>
              <a:rPr lang="en-US" sz="1800" b="0" i="0" u="none" strike="noStrike" cap="none" dirty="0" err="1">
                <a:solidFill>
                  <a:srgbClr val="1B456C"/>
                </a:solidFill>
                <a:latin typeface="Verdana"/>
                <a:ea typeface="Verdana"/>
                <a:cs typeface="Verdana"/>
                <a:sym typeface="Verdana"/>
              </a:rPr>
              <a:t>ausgewiesen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Wenn</a:t>
            </a:r>
            <a:r>
              <a:rPr lang="en-US" sz="1800" b="0" i="0" u="none" strike="noStrike" cap="none" dirty="0">
                <a:solidFill>
                  <a:srgbClr val="1B456C"/>
                </a:solidFill>
                <a:latin typeface="Verdana"/>
                <a:ea typeface="Verdana"/>
                <a:cs typeface="Verdana"/>
                <a:sym typeface="Verdana"/>
              </a:rPr>
              <a:t> der </a:t>
            </a:r>
            <a:r>
              <a:rPr lang="en-US" sz="1800" b="0" i="0" u="none" strike="noStrike" cap="none" dirty="0" err="1">
                <a:solidFill>
                  <a:srgbClr val="1B456C"/>
                </a:solidFill>
                <a:latin typeface="Verdana"/>
                <a:ea typeface="Verdana"/>
                <a:cs typeface="Verdana"/>
                <a:sym typeface="Verdana"/>
              </a:rPr>
              <a:t>Anbieter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bei</a:t>
            </a:r>
            <a:r>
              <a:rPr lang="en-US" sz="1800" b="0" i="0" u="none" strike="noStrike" cap="none" dirty="0">
                <a:solidFill>
                  <a:srgbClr val="1B456C"/>
                </a:solidFill>
                <a:latin typeface="Verdana"/>
                <a:ea typeface="Verdana"/>
                <a:cs typeface="Verdana"/>
                <a:sym typeface="Verdana"/>
              </a:rPr>
              <a:t> der </a:t>
            </a:r>
            <a:r>
              <a:rPr lang="en-US" sz="1800" b="0" i="0" u="none" strike="noStrike" cap="none" dirty="0" err="1">
                <a:solidFill>
                  <a:srgbClr val="1B456C"/>
                </a:solidFill>
                <a:latin typeface="Verdana"/>
                <a:ea typeface="Verdana"/>
                <a:cs typeface="Verdana"/>
                <a:sym typeface="Verdana"/>
              </a:rPr>
              <a:t>Einfuhr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verpflichtet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die </a:t>
            </a:r>
            <a:r>
              <a:rPr lang="en-US" sz="1800" b="0" i="0" u="none" strike="noStrike" cap="none" dirty="0" err="1">
                <a:solidFill>
                  <a:srgbClr val="1B456C"/>
                </a:solidFill>
                <a:latin typeface="Verdana"/>
                <a:ea typeface="Verdana"/>
                <a:cs typeface="Verdana"/>
                <a:sym typeface="Verdana"/>
              </a:rPr>
              <a:t>Mehrwertsteuer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nach</a:t>
            </a:r>
            <a:r>
              <a:rPr lang="en-US" sz="1800" b="0" i="0" u="none" strike="noStrike" cap="none" dirty="0">
                <a:solidFill>
                  <a:srgbClr val="1B456C"/>
                </a:solidFill>
                <a:latin typeface="Verdana"/>
                <a:ea typeface="Verdana"/>
                <a:cs typeface="Verdana"/>
                <a:sym typeface="Verdana"/>
              </a:rPr>
              <a:t> den </a:t>
            </a:r>
            <a:r>
              <a:rPr lang="en-US" sz="1800" b="0" i="0" u="none" strike="noStrike" cap="none" dirty="0" err="1">
                <a:solidFill>
                  <a:srgbClr val="1B456C"/>
                </a:solidFill>
                <a:latin typeface="Verdana"/>
                <a:ea typeface="Verdana"/>
                <a:cs typeface="Verdana"/>
                <a:sym typeface="Verdana"/>
              </a:rPr>
              <a:t>Vorschriften</a:t>
            </a:r>
            <a:r>
              <a:rPr lang="en-US" sz="1800" b="0" i="0" u="none" strike="noStrike" cap="none" dirty="0">
                <a:solidFill>
                  <a:srgbClr val="1B456C"/>
                </a:solidFill>
                <a:latin typeface="Verdana"/>
                <a:ea typeface="Verdana"/>
                <a:cs typeface="Verdana"/>
                <a:sym typeface="Verdana"/>
              </a:rPr>
              <a:t> des </a:t>
            </a:r>
            <a:r>
              <a:rPr lang="en-US" sz="1800" b="0" i="0" u="none" strike="noStrike" cap="none" dirty="0" err="1">
                <a:solidFill>
                  <a:srgbClr val="1B456C"/>
                </a:solidFill>
                <a:latin typeface="Verdana"/>
                <a:ea typeface="Verdana"/>
                <a:cs typeface="Verdana"/>
                <a:sym typeface="Verdana"/>
              </a:rPr>
              <a:t>Heimatlandes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auszuweisen</a:t>
            </a:r>
            <a:r>
              <a:rPr lang="en-US" sz="1800" b="0" i="0" u="none" strike="noStrike" cap="none" dirty="0">
                <a:solidFill>
                  <a:srgbClr val="1B456C"/>
                </a:solidFill>
                <a:latin typeface="Verdana"/>
                <a:ea typeface="Verdana"/>
                <a:cs typeface="Verdana"/>
                <a:sym typeface="Verdana"/>
              </a:rPr>
              <a:t>, und die </a:t>
            </a:r>
            <a:r>
              <a:rPr lang="en-US" sz="1800" b="0" i="0" u="none" strike="noStrike" cap="none" dirty="0" err="1">
                <a:solidFill>
                  <a:srgbClr val="1B456C"/>
                </a:solidFill>
                <a:latin typeface="Verdana"/>
                <a:ea typeface="Verdana"/>
                <a:cs typeface="Verdana"/>
                <a:sym typeface="Verdana"/>
              </a:rPr>
              <a:t>Rechnung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Mehrwertsteuer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enthält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diese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Mehrwertsteuer</a:t>
            </a:r>
            <a:r>
              <a:rPr lang="en-US" sz="1800" b="0" i="0" u="none" strike="noStrike" cap="none" dirty="0">
                <a:solidFill>
                  <a:srgbClr val="1B456C"/>
                </a:solidFill>
                <a:latin typeface="Verdana"/>
                <a:ea typeface="Verdana"/>
                <a:cs typeface="Verdana"/>
                <a:sym typeface="Verdana"/>
              </a:rPr>
              <a:t> in </a:t>
            </a:r>
            <a:r>
              <a:rPr lang="en-US" sz="1800" b="0" i="0" u="none" strike="noStrike" cap="none" dirty="0" err="1">
                <a:solidFill>
                  <a:srgbClr val="1B456C"/>
                </a:solidFill>
                <a:latin typeface="Verdana"/>
                <a:ea typeface="Verdana"/>
                <a:cs typeface="Verdana"/>
                <a:sym typeface="Verdana"/>
              </a:rPr>
              <a:t>Griechenland</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nicht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abzugsfähig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Stattdessen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der </a:t>
            </a:r>
            <a:r>
              <a:rPr lang="en-US" sz="1800" b="0" i="0" u="none" strike="noStrike" cap="none" dirty="0" err="1">
                <a:solidFill>
                  <a:srgbClr val="1B456C"/>
                </a:solidFill>
                <a:latin typeface="Verdana"/>
                <a:ea typeface="Verdana"/>
                <a:cs typeface="Verdana"/>
                <a:sym typeface="Verdana"/>
              </a:rPr>
              <a:t>Mehrwertsteuerbetrag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als</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Kosten</a:t>
            </a:r>
            <a:r>
              <a:rPr lang="en-US" sz="1800" b="0" i="0" u="none" strike="noStrike" cap="none" dirty="0">
                <a:solidFill>
                  <a:srgbClr val="1B456C"/>
                </a:solidFill>
                <a:latin typeface="Verdana"/>
                <a:ea typeface="Verdana"/>
                <a:cs typeface="Verdana"/>
                <a:sym typeface="Verdana"/>
              </a:rPr>
              <a:t> der </a:t>
            </a:r>
            <a:r>
              <a:rPr lang="en-US" sz="1800" b="0" i="0" u="none" strike="noStrike" cap="none" dirty="0" err="1">
                <a:solidFill>
                  <a:srgbClr val="1B456C"/>
                </a:solidFill>
                <a:latin typeface="Verdana"/>
                <a:ea typeface="Verdana"/>
                <a:cs typeface="Verdana"/>
                <a:sym typeface="Verdana"/>
              </a:rPr>
              <a:t>Dienstleistung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zu</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betrachten</a:t>
            </a:r>
            <a:r>
              <a:rPr lang="en-US" sz="1800" b="0" i="0" u="none" strike="noStrike" cap="none" dirty="0">
                <a:solidFill>
                  <a:srgbClr val="1B456C"/>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a:p>
            <a:pPr marL="180000" marR="0" lvl="0" indent="-180000" algn="l" rtl="0">
              <a:lnSpc>
                <a:spcPct val="100000"/>
              </a:lnSpc>
              <a:spcBef>
                <a:spcPts val="1900"/>
              </a:spcBef>
              <a:spcAft>
                <a:spcPts val="0"/>
              </a:spcAft>
              <a:buClr>
                <a:srgbClr val="1B456C"/>
              </a:buClr>
              <a:buSzPts val="1800"/>
              <a:buFont typeface="Arial"/>
              <a:buChar char="•"/>
            </a:pPr>
            <a:r>
              <a:rPr lang="en-US" sz="1800" b="0" i="0" u="none" strike="noStrike" cap="none" dirty="0">
                <a:solidFill>
                  <a:srgbClr val="1B456C"/>
                </a:solidFill>
                <a:latin typeface="Verdana"/>
                <a:ea typeface="Verdana"/>
                <a:cs typeface="Verdana"/>
                <a:sym typeface="Verdana"/>
              </a:rPr>
              <a:t>Die </a:t>
            </a:r>
            <a:r>
              <a:rPr lang="en-US" sz="1800" b="0" i="0" u="none" strike="noStrike" cap="none" dirty="0" err="1">
                <a:solidFill>
                  <a:srgbClr val="1B456C"/>
                </a:solidFill>
                <a:latin typeface="Verdana"/>
                <a:ea typeface="Verdana"/>
                <a:cs typeface="Verdana"/>
                <a:sym typeface="Verdana"/>
              </a:rPr>
              <a:t>Bieter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müssen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berechnen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ob</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ihr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Nettobetrag</a:t>
            </a:r>
            <a:r>
              <a:rPr lang="en-US" sz="1800" b="0" i="0" u="none" strike="noStrike" cap="none" dirty="0">
                <a:solidFill>
                  <a:srgbClr val="1B456C"/>
                </a:solidFill>
                <a:latin typeface="Verdana"/>
                <a:ea typeface="Verdana"/>
                <a:cs typeface="Verdana"/>
                <a:sym typeface="Verdana"/>
              </a:rPr>
              <a:t> + </a:t>
            </a:r>
            <a:r>
              <a:rPr lang="en-US" sz="1800" b="0" i="0" u="none" strike="noStrike" cap="none" dirty="0" err="1">
                <a:solidFill>
                  <a:srgbClr val="1B456C"/>
                </a:solidFill>
                <a:latin typeface="Verdana"/>
                <a:ea typeface="Verdana"/>
                <a:cs typeface="Verdana"/>
                <a:sym typeface="Verdana"/>
              </a:rPr>
              <a:t>MwSt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noch</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unter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oder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gleich</a:t>
            </a:r>
            <a:r>
              <a:rPr lang="en-US" sz="1800" b="0" i="0" u="none" strike="noStrike" cap="none" dirty="0">
                <a:solidFill>
                  <a:srgbClr val="1B456C"/>
                </a:solidFill>
                <a:latin typeface="Verdana"/>
                <a:ea typeface="Verdana"/>
                <a:cs typeface="Verdana"/>
                <a:sym typeface="Verdana"/>
              </a:rPr>
              <a:t> dem </a:t>
            </a:r>
            <a:r>
              <a:rPr lang="en-US" sz="1800" b="0" i="0" u="none" strike="noStrike" cap="none" dirty="0" err="1">
                <a:solidFill>
                  <a:srgbClr val="1B456C"/>
                </a:solidFill>
                <a:latin typeface="Verdana"/>
                <a:ea typeface="Verdana"/>
                <a:cs typeface="Verdana"/>
                <a:sym typeface="Verdana"/>
              </a:rPr>
              <a:t>Höchstbetrag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liegt</a:t>
            </a:r>
            <a:r>
              <a:rPr lang="en-US" sz="1800" b="0" i="0" u="none" strike="noStrike" cap="none" dirty="0">
                <a:solidFill>
                  <a:srgbClr val="1B456C"/>
                </a:solidFill>
                <a:latin typeface="Verdana"/>
                <a:ea typeface="Verdana"/>
                <a:cs typeface="Verdana"/>
                <a:sym typeface="Verdana"/>
              </a:rPr>
              <a:t> und </a:t>
            </a:r>
            <a:r>
              <a:rPr lang="en-US" sz="1800" b="0" i="0" u="none" strike="noStrike" cap="none" dirty="0" err="1">
                <a:solidFill>
                  <a:srgbClr val="1B456C"/>
                </a:solidFill>
                <a:latin typeface="Verdana"/>
                <a:ea typeface="Verdana"/>
                <a:cs typeface="Verdana"/>
                <a:sym typeface="Verdana"/>
              </a:rPr>
              <a:t>nicht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darüber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Beispiel</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Beschaffungsbudget</a:t>
            </a:r>
            <a:r>
              <a:rPr lang="en-US" sz="1800" b="0" i="0" u="none" strike="noStrike" cap="none" dirty="0">
                <a:solidFill>
                  <a:srgbClr val="1B456C"/>
                </a:solidFill>
                <a:latin typeface="Verdana"/>
                <a:ea typeface="Verdana"/>
                <a:cs typeface="Verdana"/>
                <a:sym typeface="Verdana"/>
              </a:rPr>
              <a:t> 124k, </a:t>
            </a:r>
            <a:r>
              <a:rPr lang="en-US" sz="1800" b="0" i="0" u="none" strike="noStrike" cap="none" dirty="0" err="1">
                <a:solidFill>
                  <a:srgbClr val="1B456C"/>
                </a:solidFill>
                <a:latin typeface="Verdana"/>
                <a:ea typeface="Verdana"/>
                <a:cs typeface="Verdana"/>
                <a:sym typeface="Verdana"/>
              </a:rPr>
              <a:t>Lieferanten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MwSt</a:t>
            </a:r>
            <a:r>
              <a:rPr lang="en-US" sz="1800" b="0" i="0" u="none" strike="noStrike" cap="none" dirty="0">
                <a:solidFill>
                  <a:srgbClr val="1B456C"/>
                </a:solidFill>
                <a:latin typeface="Verdana"/>
                <a:ea typeface="Verdana"/>
                <a:cs typeface="Verdana"/>
                <a:sym typeface="Verdana"/>
              </a:rPr>
              <a:t>. 24 %, </a:t>
            </a:r>
            <a:r>
              <a:rPr lang="en-US" sz="1800" b="0" i="0" u="none" strike="noStrike" cap="none" dirty="0" err="1">
                <a:solidFill>
                  <a:srgbClr val="1B456C"/>
                </a:solidFill>
                <a:latin typeface="Verdana"/>
                <a:ea typeface="Verdana"/>
                <a:cs typeface="Verdana"/>
                <a:sym typeface="Verdana"/>
              </a:rPr>
              <a:t>maximaler</a:t>
            </a:r>
            <a:r>
              <a:rPr lang="en-US" sz="1800" b="0" i="0" u="none" strike="noStrike" cap="none" dirty="0">
                <a:solidFill>
                  <a:srgbClr val="1B456C"/>
                </a:solidFill>
                <a:latin typeface="Verdana"/>
                <a:ea typeface="Verdana"/>
                <a:cs typeface="Verdana"/>
                <a:sym typeface="Verdana"/>
              </a:rPr>
              <a:t> Wert der </a:t>
            </a:r>
            <a:r>
              <a:rPr lang="en-US" sz="1800" b="0" i="0" u="none" strike="noStrike" cap="none" dirty="0" err="1">
                <a:solidFill>
                  <a:srgbClr val="1B456C"/>
                </a:solidFill>
                <a:latin typeface="Verdana"/>
                <a:ea typeface="Verdana"/>
                <a:cs typeface="Verdana"/>
                <a:sym typeface="Verdana"/>
              </a:rPr>
              <a:t>Dienstleistung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ohne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MwSt</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ist</a:t>
            </a:r>
            <a:r>
              <a:rPr lang="en-US" sz="1800" b="0" i="0" u="none" strike="noStrike" cap="none" dirty="0">
                <a:solidFill>
                  <a:srgbClr val="1B456C"/>
                </a:solidFill>
                <a:latin typeface="Verdana"/>
                <a:ea typeface="Verdana"/>
                <a:cs typeface="Verdana"/>
                <a:sym typeface="Verdana"/>
              </a:rPr>
              <a:t> 100k.</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pic>
        <p:nvPicPr>
          <p:cNvPr id="566" name="Google Shape;566;p33"/>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67" name="Google Shape;567;p3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3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33"/>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lt1"/>
                </a:solidFill>
                <a:latin typeface="Verdana"/>
                <a:ea typeface="Verdana"/>
                <a:cs typeface="Verdana"/>
                <a:sym typeface="Verdana"/>
              </a:rPr>
              <a:t>Klaus Piesche</a:t>
            </a:r>
            <a:endParaRPr sz="1400" b="0" i="0" u="none" strike="noStrike" cap="none" dirty="0">
              <a:solidFill>
                <a:srgbClr val="000000"/>
              </a:solidFill>
              <a:latin typeface="Arial"/>
              <a:ea typeface="Arial"/>
              <a:cs typeface="Arial"/>
              <a:sym typeface="Arial"/>
            </a:endParaRPr>
          </a:p>
        </p:txBody>
      </p:sp>
      <p:sp>
        <p:nvSpPr>
          <p:cNvPr id="570" name="Google Shape;570;p33"/>
          <p:cNvSpPr txBox="1"/>
          <p:nvPr/>
        </p:nvSpPr>
        <p:spPr>
          <a:xfrm>
            <a:off x="5989576" y="3736015"/>
            <a:ext cx="3996396" cy="13849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Research Consultant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empirica</a:t>
            </a:r>
            <a:endParaRPr sz="2000" b="0" i="0" u="none" strike="noStrike" cap="none" dirty="0">
              <a:solidFill>
                <a:schemeClr val="lt1"/>
              </a:solidFill>
              <a:latin typeface="Verdana"/>
              <a:ea typeface="Verdana"/>
              <a:cs typeface="Verdana"/>
              <a:sym typeface="Verdana"/>
            </a:endParaRPr>
          </a:p>
        </p:txBody>
      </p:sp>
      <p:sp>
        <p:nvSpPr>
          <p:cNvPr id="572" name="Google Shape;572;p33"/>
          <p:cNvSpPr txBox="1"/>
          <p:nvPr/>
        </p:nvSpPr>
        <p:spPr>
          <a:xfrm>
            <a:off x="1591145" y="1348274"/>
            <a:ext cx="887466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accent2"/>
                </a:solidFill>
                <a:latin typeface="Verdana"/>
                <a:ea typeface="Verdana"/>
                <a:cs typeface="Verdana"/>
                <a:sym typeface="Verdana"/>
              </a:rPr>
              <a:t>N</a:t>
            </a:r>
            <a:r>
              <a:rPr lang="en-US" sz="3600" b="1" i="0" u="none" strike="noStrike" cap="none" dirty="0">
                <a:solidFill>
                  <a:srgbClr val="1B456C"/>
                </a:solidFill>
                <a:latin typeface="Verdana"/>
                <a:ea typeface="Verdana"/>
                <a:cs typeface="Verdana"/>
                <a:sym typeface="Verdana"/>
              </a:rPr>
              <a:t>ÄCHSTE SCHRITTE</a:t>
            </a:r>
            <a:endParaRPr sz="3600" b="0" i="0" u="none" strike="noStrike" cap="none" dirty="0">
              <a:solidFill>
                <a:srgbClr val="1B456C"/>
              </a:solidFill>
              <a:latin typeface="Verdana"/>
              <a:ea typeface="Verdana"/>
              <a:cs typeface="Verdana"/>
              <a:sym typeface="Verdana"/>
            </a:endParaRPr>
          </a:p>
        </p:txBody>
      </p:sp>
      <p:pic>
        <p:nvPicPr>
          <p:cNvPr id="9" name="Picture 4" descr="Computergenerierter Alternativtext:&#10;&#10;">
            <a:extLst>
              <a:ext uri="{FF2B5EF4-FFF2-40B4-BE49-F238E27FC236}">
                <a16:creationId xmlns:a16="http://schemas.microsoft.com/office/drawing/2014/main" id="{3D5E5B2C-444C-49E9-A5AE-D9555A92BE5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209" r="14209"/>
          <a:stretch/>
        </p:blipFill>
        <p:spPr bwMode="auto">
          <a:xfrm>
            <a:off x="1692999" y="2807286"/>
            <a:ext cx="2452019" cy="24523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3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78" name="Google Shape;578;p34"/>
          <p:cNvSpPr/>
          <p:nvPr/>
        </p:nvSpPr>
        <p:spPr>
          <a:xfrm>
            <a:off x="2000740" y="2705829"/>
            <a:ext cx="2648670"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p34"/>
          <p:cNvSpPr txBox="1"/>
          <p:nvPr/>
        </p:nvSpPr>
        <p:spPr>
          <a:xfrm>
            <a:off x="2275327" y="3148026"/>
            <a:ext cx="1897589" cy="246221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Die OMC </a:t>
            </a:r>
            <a:r>
              <a:rPr lang="en-US" sz="2000" b="0" i="0" u="none" strike="noStrike" cap="none" dirty="0" err="1">
                <a:solidFill>
                  <a:schemeClr val="lt1"/>
                </a:solidFill>
                <a:latin typeface="Verdana"/>
                <a:ea typeface="Verdana"/>
                <a:cs typeface="Verdana"/>
                <a:sym typeface="Verdana"/>
              </a:rPr>
              <a:t>zielt</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darauf</a:t>
            </a:r>
            <a:r>
              <a:rPr lang="en-US" sz="2000" b="0" i="0" u="none" strike="noStrike" cap="none" dirty="0">
                <a:solidFill>
                  <a:schemeClr val="lt1"/>
                </a:solidFill>
                <a:latin typeface="Verdana"/>
                <a:ea typeface="Verdana"/>
                <a:cs typeface="Verdana"/>
                <a:sym typeface="Verdana"/>
              </a:rPr>
              <a:t> ab, die </a:t>
            </a:r>
            <a:r>
              <a:rPr lang="en-US" sz="2000" b="0" i="0" u="none" strike="noStrike" cap="none" dirty="0" err="1">
                <a:solidFill>
                  <a:schemeClr val="lt1"/>
                </a:solidFill>
                <a:latin typeface="Verdana"/>
                <a:ea typeface="Verdana"/>
                <a:cs typeface="Verdana"/>
                <a:sym typeface="Verdana"/>
              </a:rPr>
              <a:t>Marktper-spektive</a:t>
            </a:r>
            <a:r>
              <a:rPr lang="en-US" sz="2000" b="0" i="0" u="none" strike="noStrike" cap="none" dirty="0">
                <a:solidFill>
                  <a:schemeClr val="lt1"/>
                </a:solidFill>
                <a:latin typeface="Verdana"/>
                <a:ea typeface="Verdana"/>
                <a:cs typeface="Verdana"/>
                <a:sym typeface="Verdana"/>
              </a:rPr>
              <a:t> in </a:t>
            </a:r>
            <a:r>
              <a:rPr lang="en-US" sz="2000" b="0" i="0" u="none" strike="noStrike" cap="none" dirty="0" err="1">
                <a:solidFill>
                  <a:schemeClr val="lt1"/>
                </a:solidFill>
                <a:latin typeface="Verdana"/>
                <a:ea typeface="Verdana"/>
                <a:cs typeface="Verdana"/>
                <a:sym typeface="Verdana"/>
              </a:rPr>
              <a:t>einen</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Beschaffungs-prozess</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einzubringen</a:t>
            </a:r>
            <a:endParaRPr sz="1400" b="0" i="0" u="none" strike="noStrike" cap="none" dirty="0">
              <a:solidFill>
                <a:srgbClr val="000000"/>
              </a:solidFill>
              <a:latin typeface="Arial"/>
              <a:ea typeface="Arial"/>
              <a:cs typeface="Arial"/>
              <a:sym typeface="Arial"/>
            </a:endParaRPr>
          </a:p>
        </p:txBody>
      </p:sp>
      <p:sp>
        <p:nvSpPr>
          <p:cNvPr id="580" name="Google Shape;580;p34"/>
          <p:cNvSpPr/>
          <p:nvPr/>
        </p:nvSpPr>
        <p:spPr>
          <a:xfrm>
            <a:off x="417291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81" name="Google Shape;581;p34"/>
          <p:cNvCxnSpPr/>
          <p:nvPr/>
        </p:nvCxnSpPr>
        <p:spPr>
          <a:xfrm>
            <a:off x="4337398"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82" name="Google Shape;582;p34"/>
          <p:cNvSpPr/>
          <p:nvPr/>
        </p:nvSpPr>
        <p:spPr>
          <a:xfrm>
            <a:off x="4813891" y="2705829"/>
            <a:ext cx="2651803"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34"/>
          <p:cNvSpPr txBox="1"/>
          <p:nvPr/>
        </p:nvSpPr>
        <p:spPr>
          <a:xfrm>
            <a:off x="5014716" y="3148025"/>
            <a:ext cx="2250153" cy="246221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Es </a:t>
            </a:r>
            <a:r>
              <a:rPr lang="en-US" sz="2000" b="0" i="0" u="none" strike="noStrike" cap="none" dirty="0" err="1">
                <a:solidFill>
                  <a:schemeClr val="lt1"/>
                </a:solidFill>
                <a:latin typeface="Verdana"/>
                <a:ea typeface="Verdana"/>
                <a:cs typeface="Verdana"/>
                <a:sym typeface="Verdana"/>
              </a:rPr>
              <a:t>hilft</a:t>
            </a:r>
            <a:r>
              <a:rPr lang="en-US" sz="2000" b="0" i="0" u="none" strike="noStrike" cap="none" dirty="0">
                <a:solidFill>
                  <a:schemeClr val="lt1"/>
                </a:solidFill>
                <a:latin typeface="Verdana"/>
                <a:ea typeface="Verdana"/>
                <a:cs typeface="Verdana"/>
                <a:sym typeface="Verdana"/>
              </a:rPr>
              <a:t> den </a:t>
            </a:r>
            <a:r>
              <a:rPr lang="en-US" sz="2000" b="0" i="0" u="none" strike="noStrike" cap="none" dirty="0" err="1">
                <a:solidFill>
                  <a:schemeClr val="lt1"/>
                </a:solidFill>
                <a:latin typeface="Verdana"/>
                <a:ea typeface="Verdana"/>
                <a:cs typeface="Verdana"/>
                <a:sym typeface="Verdana"/>
              </a:rPr>
              <a:t>Beschaffern</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bei</a:t>
            </a:r>
            <a:r>
              <a:rPr lang="en-US" sz="2000" b="0" i="0" u="none" strike="noStrike" cap="none" dirty="0">
                <a:solidFill>
                  <a:schemeClr val="lt1"/>
                </a:solidFill>
                <a:latin typeface="Verdana"/>
                <a:ea typeface="Verdana"/>
                <a:cs typeface="Verdana"/>
                <a:sym typeface="Verdana"/>
              </a:rPr>
              <a:t> der </a:t>
            </a:r>
            <a:r>
              <a:rPr lang="en-US" sz="2000" b="0" i="0" u="none" strike="noStrike" cap="none" dirty="0" err="1">
                <a:solidFill>
                  <a:schemeClr val="lt1"/>
                </a:solidFill>
                <a:latin typeface="Verdana"/>
                <a:ea typeface="Verdana"/>
                <a:cs typeface="Verdana"/>
                <a:sym typeface="Verdana"/>
              </a:rPr>
              <a:t>Vorbereitung</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eines</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effektiven</a:t>
            </a:r>
            <a:r>
              <a:rPr lang="en-US" sz="2000" b="0" i="0" u="none" strike="noStrike" cap="none" dirty="0">
                <a:solidFill>
                  <a:schemeClr val="lt1"/>
                </a:solidFill>
                <a:latin typeface="Verdana"/>
                <a:ea typeface="Verdana"/>
                <a:cs typeface="Verdana"/>
                <a:sym typeface="Verdana"/>
              </a:rPr>
              <a:t> innovations-</a:t>
            </a:r>
            <a:r>
              <a:rPr lang="en-US" sz="2000" b="0" i="0" u="none" strike="noStrike" cap="none" dirty="0" err="1">
                <a:solidFill>
                  <a:schemeClr val="lt1"/>
                </a:solidFill>
                <a:latin typeface="Verdana"/>
                <a:ea typeface="Verdana"/>
                <a:cs typeface="Verdana"/>
                <a:sym typeface="Verdana"/>
              </a:rPr>
              <a:t>freundlichen</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Ausschreibungs-konzepts</a:t>
            </a:r>
            <a:endParaRPr sz="2000" b="0" i="0" u="none" strike="noStrike" cap="none" dirty="0">
              <a:solidFill>
                <a:schemeClr val="lt1"/>
              </a:solidFill>
              <a:latin typeface="Verdana"/>
              <a:ea typeface="Verdana"/>
              <a:cs typeface="Verdana"/>
              <a:sym typeface="Verdana"/>
            </a:endParaRPr>
          </a:p>
        </p:txBody>
      </p:sp>
      <p:sp>
        <p:nvSpPr>
          <p:cNvPr id="584" name="Google Shape;584;p34"/>
          <p:cNvSpPr/>
          <p:nvPr/>
        </p:nvSpPr>
        <p:spPr>
          <a:xfrm>
            <a:off x="6989201"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85" name="Google Shape;585;p34"/>
          <p:cNvCxnSpPr/>
          <p:nvPr/>
        </p:nvCxnSpPr>
        <p:spPr>
          <a:xfrm>
            <a:off x="7153683"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86" name="Google Shape;586;p34"/>
          <p:cNvSpPr/>
          <p:nvPr/>
        </p:nvSpPr>
        <p:spPr>
          <a:xfrm>
            <a:off x="7630176" y="2705829"/>
            <a:ext cx="2651804"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7" name="Google Shape;587;p34"/>
          <p:cNvSpPr txBox="1"/>
          <p:nvPr/>
        </p:nvSpPr>
        <p:spPr>
          <a:xfrm>
            <a:off x="7803716" y="3148025"/>
            <a:ext cx="2112958" cy="246221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Sie </a:t>
            </a:r>
            <a:r>
              <a:rPr lang="en-US" sz="2000" b="0" i="0" u="none" strike="noStrike" cap="none" dirty="0" err="1">
                <a:solidFill>
                  <a:schemeClr val="lt1"/>
                </a:solidFill>
                <a:latin typeface="Verdana"/>
                <a:ea typeface="Verdana"/>
                <a:cs typeface="Verdana"/>
                <a:sym typeface="Verdana"/>
              </a:rPr>
              <a:t>ermöglicht</a:t>
            </a:r>
            <a:r>
              <a:rPr lang="en-US" sz="2000" b="0" i="0" u="none" strike="noStrike" cap="none" dirty="0">
                <a:solidFill>
                  <a:schemeClr val="lt1"/>
                </a:solidFill>
                <a:latin typeface="Verdana"/>
                <a:ea typeface="Verdana"/>
                <a:cs typeface="Verdana"/>
                <a:sym typeface="Verdana"/>
              </a:rPr>
              <a:t> es den </a:t>
            </a:r>
            <a:r>
              <a:rPr lang="en-US" sz="2000" b="0" i="0" u="none" strike="noStrike" cap="none" dirty="0" err="1">
                <a:solidFill>
                  <a:schemeClr val="lt1"/>
                </a:solidFill>
                <a:latin typeface="Verdana"/>
                <a:ea typeface="Verdana"/>
                <a:cs typeface="Verdana"/>
                <a:sym typeface="Verdana"/>
              </a:rPr>
              <a:t>Anbietern</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im</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Voraus</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zu</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arbeiten</a:t>
            </a:r>
            <a:r>
              <a:rPr lang="en-US" sz="2000" b="0" i="0" u="none" strike="noStrike" cap="none" dirty="0">
                <a:solidFill>
                  <a:schemeClr val="lt1"/>
                </a:solidFill>
                <a:latin typeface="Verdana"/>
                <a:ea typeface="Verdana"/>
                <a:cs typeface="Verdana"/>
                <a:sym typeface="Verdana"/>
              </a:rPr>
              <a:t> und </a:t>
            </a:r>
            <a:r>
              <a:rPr lang="en-US" sz="2000" b="0" i="0" u="none" strike="noStrike" cap="none" dirty="0" err="1">
                <a:solidFill>
                  <a:schemeClr val="lt1"/>
                </a:solidFill>
                <a:latin typeface="Verdana"/>
                <a:ea typeface="Verdana"/>
                <a:cs typeface="Verdana"/>
                <a:sym typeface="Verdana"/>
              </a:rPr>
              <a:t>wettbewerbs-fähige</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Angebote</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zu</a:t>
            </a:r>
            <a:r>
              <a:rPr lang="en-US" sz="2000" b="0" i="0" u="none" strike="noStrike" cap="none" dirty="0">
                <a:solidFill>
                  <a:schemeClr val="lt1"/>
                </a:solidFill>
                <a:latin typeface="Verdana"/>
                <a:ea typeface="Verdana"/>
                <a:cs typeface="Verdana"/>
                <a:sym typeface="Verdana"/>
              </a:rPr>
              <a:t> </a:t>
            </a:r>
            <a:r>
              <a:rPr lang="en-US" sz="2000" b="0" i="0" u="none" strike="noStrike" cap="none" dirty="0" err="1">
                <a:solidFill>
                  <a:schemeClr val="lt1"/>
                </a:solidFill>
                <a:latin typeface="Verdana"/>
                <a:ea typeface="Verdana"/>
                <a:cs typeface="Verdana"/>
                <a:sym typeface="Verdana"/>
              </a:rPr>
              <a:t>erstellen</a:t>
            </a:r>
            <a:r>
              <a:rPr lang="en-US" sz="2000" b="0" i="0" u="none" strike="noStrike" cap="none" dirty="0">
                <a:solidFill>
                  <a:schemeClr val="lt1"/>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sp>
        <p:nvSpPr>
          <p:cNvPr id="588" name="Google Shape;588;p34"/>
          <p:cNvSpPr/>
          <p:nvPr/>
        </p:nvSpPr>
        <p:spPr>
          <a:xfrm>
            <a:off x="980548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89" name="Google Shape;589;p34"/>
          <p:cNvCxnSpPr/>
          <p:nvPr/>
        </p:nvCxnSpPr>
        <p:spPr>
          <a:xfrm>
            <a:off x="10043732"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90" name="Google Shape;590;p34"/>
          <p:cNvSpPr txBox="1"/>
          <p:nvPr/>
        </p:nvSpPr>
        <p:spPr>
          <a:xfrm>
            <a:off x="0" y="598015"/>
            <a:ext cx="12192000" cy="184665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dirty="0">
                <a:solidFill>
                  <a:schemeClr val="accent2"/>
                </a:solidFill>
                <a:latin typeface="Verdana"/>
                <a:ea typeface="Verdana"/>
                <a:cs typeface="Verdana"/>
                <a:sym typeface="Verdana"/>
              </a:rPr>
              <a:t>W</a:t>
            </a:r>
            <a:r>
              <a:rPr lang="en-US" sz="6000" b="0" i="0" u="none" strike="noStrike" cap="none" dirty="0">
                <a:solidFill>
                  <a:srgbClr val="1B456C"/>
                </a:solidFill>
                <a:latin typeface="Verdana"/>
                <a:ea typeface="Verdana"/>
                <a:cs typeface="Verdana"/>
                <a:sym typeface="Verdana"/>
              </a:rPr>
              <a:t>ARUM EINE OFFENE MARKTKONSULTATION?</a:t>
            </a:r>
            <a:endParaRPr sz="1400" b="0" i="0" u="none" strike="noStrike" cap="none" dirty="0">
              <a:solidFill>
                <a:srgbClr val="000000"/>
              </a:solidFill>
              <a:latin typeface="Arial"/>
              <a:ea typeface="Arial"/>
              <a:cs typeface="Arial"/>
              <a:sym typeface="Arial"/>
            </a:endParaRPr>
          </a:p>
        </p:txBody>
      </p:sp>
      <p:sp>
        <p:nvSpPr>
          <p:cNvPr id="591" name="Google Shape;591;p34"/>
          <p:cNvSpPr txBox="1"/>
          <p:nvPr/>
        </p:nvSpPr>
        <p:spPr>
          <a:xfrm>
            <a:off x="206375" y="6531228"/>
            <a:ext cx="11858625"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Verdana"/>
                <a:ea typeface="Verdana"/>
                <a:cs typeface="Verdana"/>
                <a:sym typeface="Verdana"/>
              </a:rPr>
              <a:t>Die </a:t>
            </a:r>
            <a:r>
              <a:rPr lang="en-US" sz="1200" b="0" i="0" u="none" strike="noStrike" cap="none" dirty="0" err="1">
                <a:solidFill>
                  <a:schemeClr val="dk1"/>
                </a:solidFill>
                <a:latin typeface="Verdana"/>
                <a:ea typeface="Verdana"/>
                <a:cs typeface="Verdana"/>
                <a:sym typeface="Verdana"/>
              </a:rPr>
              <a:t>Teilnahme</a:t>
            </a:r>
            <a:r>
              <a:rPr lang="en-US" sz="1200" b="0" i="0" u="none" strike="noStrike" cap="none" dirty="0">
                <a:solidFill>
                  <a:schemeClr val="dk1"/>
                </a:solidFill>
                <a:latin typeface="Verdana"/>
                <a:ea typeface="Verdana"/>
                <a:cs typeface="Verdana"/>
                <a:sym typeface="Verdana"/>
              </a:rPr>
              <a:t> an der </a:t>
            </a:r>
            <a:r>
              <a:rPr lang="en-US" sz="1200" b="0" i="0" u="none" strike="noStrike" cap="none" dirty="0" err="1">
                <a:solidFill>
                  <a:schemeClr val="dk1"/>
                </a:solidFill>
                <a:latin typeface="Verdana"/>
                <a:ea typeface="Verdana"/>
                <a:cs typeface="Verdana"/>
                <a:sym typeface="Verdana"/>
              </a:rPr>
              <a:t>Offenen</a:t>
            </a:r>
            <a:r>
              <a:rPr lang="en-US" sz="1200" b="0" i="0" u="none" strike="noStrike" cap="none" dirty="0">
                <a:solidFill>
                  <a:schemeClr val="dk1"/>
                </a:solidFill>
                <a:latin typeface="Verdana"/>
                <a:ea typeface="Verdana"/>
                <a:cs typeface="Verdana"/>
                <a:sym typeface="Verdana"/>
              </a:rPr>
              <a:t> </a:t>
            </a:r>
            <a:r>
              <a:rPr lang="en-US" sz="1200" b="0" i="0" u="none" strike="noStrike" cap="none" dirty="0" err="1">
                <a:solidFill>
                  <a:schemeClr val="dk1"/>
                </a:solidFill>
                <a:latin typeface="Verdana"/>
                <a:ea typeface="Verdana"/>
                <a:cs typeface="Verdana"/>
                <a:sym typeface="Verdana"/>
              </a:rPr>
              <a:t>Marktkonsultation</a:t>
            </a:r>
            <a:r>
              <a:rPr lang="en-US" sz="1200" b="0" i="0" u="none" strike="noStrike" cap="none" dirty="0">
                <a:solidFill>
                  <a:schemeClr val="dk1"/>
                </a:solidFill>
                <a:latin typeface="Verdana"/>
                <a:ea typeface="Verdana"/>
                <a:cs typeface="Verdana"/>
                <a:sym typeface="Verdana"/>
              </a:rPr>
              <a:t> </a:t>
            </a:r>
            <a:r>
              <a:rPr lang="en-US" sz="1200" b="0" i="0" u="none" strike="noStrike" cap="none" dirty="0" err="1">
                <a:solidFill>
                  <a:schemeClr val="dk1"/>
                </a:solidFill>
                <a:latin typeface="Verdana"/>
                <a:ea typeface="Verdana"/>
                <a:cs typeface="Verdana"/>
                <a:sym typeface="Verdana"/>
              </a:rPr>
              <a:t>ist</a:t>
            </a:r>
            <a:r>
              <a:rPr lang="en-US" sz="1200" b="0" i="0" u="none" strike="noStrike" cap="none" dirty="0">
                <a:solidFill>
                  <a:schemeClr val="dk1"/>
                </a:solidFill>
                <a:latin typeface="Verdana"/>
                <a:ea typeface="Verdana"/>
                <a:cs typeface="Verdana"/>
                <a:sym typeface="Verdana"/>
              </a:rPr>
              <a:t> </a:t>
            </a:r>
            <a:r>
              <a:rPr lang="en-US" sz="1200" b="0" i="0" u="none" strike="noStrike" cap="none" dirty="0" err="1">
                <a:solidFill>
                  <a:schemeClr val="dk1"/>
                </a:solidFill>
                <a:latin typeface="Verdana"/>
                <a:ea typeface="Verdana"/>
                <a:cs typeface="Verdana"/>
                <a:sym typeface="Verdana"/>
              </a:rPr>
              <a:t>keine</a:t>
            </a:r>
            <a:r>
              <a:rPr lang="en-US" sz="1200" b="0" i="0" u="none" strike="noStrike" cap="none" dirty="0">
                <a:solidFill>
                  <a:schemeClr val="dk1"/>
                </a:solidFill>
                <a:latin typeface="Verdana"/>
                <a:ea typeface="Verdana"/>
                <a:cs typeface="Verdana"/>
                <a:sym typeface="Verdana"/>
              </a:rPr>
              <a:t> </a:t>
            </a:r>
            <a:r>
              <a:rPr lang="en-US" sz="1200" b="0" i="0" u="none" strike="noStrike" cap="none" dirty="0" err="1">
                <a:solidFill>
                  <a:schemeClr val="dk1"/>
                </a:solidFill>
                <a:latin typeface="Verdana"/>
                <a:ea typeface="Verdana"/>
                <a:cs typeface="Verdana"/>
                <a:sym typeface="Verdana"/>
              </a:rPr>
              <a:t>Voraussetzung</a:t>
            </a:r>
            <a:r>
              <a:rPr lang="en-US" sz="1200" b="0" i="0" u="none" strike="noStrike" cap="none" dirty="0">
                <a:solidFill>
                  <a:schemeClr val="dk1"/>
                </a:solidFill>
                <a:latin typeface="Verdana"/>
                <a:ea typeface="Verdana"/>
                <a:cs typeface="Verdana"/>
                <a:sym typeface="Verdana"/>
              </a:rPr>
              <a:t> für die </a:t>
            </a:r>
            <a:r>
              <a:rPr lang="en-US" sz="1200" b="0" i="0" u="none" strike="noStrike" cap="none" dirty="0" err="1">
                <a:solidFill>
                  <a:schemeClr val="dk1"/>
                </a:solidFill>
                <a:latin typeface="Verdana"/>
                <a:ea typeface="Verdana"/>
                <a:cs typeface="Verdana"/>
                <a:sym typeface="Verdana"/>
              </a:rPr>
              <a:t>Teilnahme</a:t>
            </a:r>
            <a:r>
              <a:rPr lang="en-US" sz="1200" b="0" i="0" u="none" strike="noStrike" cap="none" dirty="0">
                <a:solidFill>
                  <a:schemeClr val="dk1"/>
                </a:solidFill>
                <a:latin typeface="Verdana"/>
                <a:ea typeface="Verdana"/>
                <a:cs typeface="Verdana"/>
                <a:sym typeface="Verdana"/>
              </a:rPr>
              <a:t> an der </a:t>
            </a:r>
            <a:r>
              <a:rPr lang="en-US" sz="1200" b="0" i="0" u="none" strike="noStrike" cap="none" dirty="0" err="1">
                <a:solidFill>
                  <a:schemeClr val="dk1"/>
                </a:solidFill>
                <a:latin typeface="Verdana"/>
                <a:ea typeface="Verdana"/>
                <a:cs typeface="Verdana"/>
                <a:sym typeface="Verdana"/>
              </a:rPr>
              <a:t>Ausschreibungsrunde</a:t>
            </a:r>
            <a:r>
              <a:rPr lang="en-US" sz="1200" b="0" i="0" u="none" strike="noStrike" cap="none" dirty="0">
                <a:solidFill>
                  <a:schemeClr val="dk1"/>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35"/>
          <p:cNvSpPr/>
          <p:nvPr/>
        </p:nvSpPr>
        <p:spPr>
          <a:xfrm>
            <a:off x="-1" y="0"/>
            <a:ext cx="6096001" cy="6858000"/>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97" name="Google Shape;597;p35"/>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98" name="Google Shape;598;p35"/>
          <p:cNvSpPr txBox="1"/>
          <p:nvPr/>
        </p:nvSpPr>
        <p:spPr>
          <a:xfrm>
            <a:off x="775222" y="751720"/>
            <a:ext cx="4400936" cy="249299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dirty="0">
                <a:solidFill>
                  <a:schemeClr val="accent2"/>
                </a:solidFill>
                <a:latin typeface="Calibri"/>
                <a:ea typeface="Calibri"/>
                <a:cs typeface="Calibri"/>
                <a:sym typeface="Calibri"/>
              </a:rPr>
              <a:t>O</a:t>
            </a:r>
            <a:r>
              <a:rPr lang="en-US" sz="5400" b="1" i="0" u="none" strike="noStrike" cap="none" dirty="0">
                <a:solidFill>
                  <a:srgbClr val="1B456C"/>
                </a:solidFill>
                <a:latin typeface="Calibri"/>
                <a:ea typeface="Calibri"/>
                <a:cs typeface="Calibri"/>
                <a:sym typeface="Calibri"/>
              </a:rPr>
              <a:t>MC-</a:t>
            </a:r>
            <a:r>
              <a:rPr lang="en-US" sz="5400" b="1" i="0" u="none" strike="noStrike" cap="none" dirty="0" err="1">
                <a:solidFill>
                  <a:srgbClr val="1B456C"/>
                </a:solidFill>
                <a:latin typeface="Calibri"/>
                <a:ea typeface="Calibri"/>
                <a:cs typeface="Calibri"/>
                <a:sym typeface="Calibri"/>
              </a:rPr>
              <a:t>Aktivitäten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5400"/>
              <a:buFont typeface="Arial"/>
              <a:buNone/>
            </a:pPr>
            <a:endParaRPr sz="5400" b="1" i="0" u="none" strike="noStrike" cap="none" dirty="0">
              <a:solidFill>
                <a:srgbClr val="1B456C"/>
              </a:solidFill>
              <a:latin typeface="Calibri"/>
              <a:ea typeface="Calibri"/>
              <a:cs typeface="Calibri"/>
              <a:sym typeface="Calibri"/>
            </a:endParaRPr>
          </a:p>
        </p:txBody>
      </p:sp>
      <p:sp>
        <p:nvSpPr>
          <p:cNvPr id="599" name="Google Shape;599;p35"/>
          <p:cNvSpPr/>
          <p:nvPr/>
        </p:nvSpPr>
        <p:spPr>
          <a:xfrm>
            <a:off x="6789692"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p35"/>
          <p:cNvSpPr/>
          <p:nvPr/>
        </p:nvSpPr>
        <p:spPr>
          <a:xfrm>
            <a:off x="6734916"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01" name="Google Shape;601;p35"/>
          <p:cNvGrpSpPr/>
          <p:nvPr/>
        </p:nvGrpSpPr>
        <p:grpSpPr>
          <a:xfrm>
            <a:off x="7593882" y="1103838"/>
            <a:ext cx="4105428" cy="1035503"/>
            <a:chOff x="0" y="-28575"/>
            <a:chExt cx="5286437" cy="1775478"/>
          </a:xfrm>
        </p:grpSpPr>
        <p:sp>
          <p:nvSpPr>
            <p:cNvPr id="602" name="Google Shape;602;p35"/>
            <p:cNvSpPr txBox="1"/>
            <p:nvPr/>
          </p:nvSpPr>
          <p:spPr>
            <a:xfrm>
              <a:off x="0" y="-28575"/>
              <a:ext cx="4757792" cy="63325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err="1">
                  <a:solidFill>
                    <a:srgbClr val="191919"/>
                  </a:solidFill>
                  <a:latin typeface="Verdana"/>
                  <a:ea typeface="Verdana"/>
                  <a:cs typeface="Verdana"/>
                  <a:sym typeface="Verdana"/>
                </a:rPr>
                <a:t>Lokale</a:t>
              </a:r>
              <a:r>
                <a:rPr lang="en-US" sz="2400" b="0" i="0" u="none" strike="noStrike" cap="none" dirty="0">
                  <a:solidFill>
                    <a:srgbClr val="191919"/>
                  </a:solidFill>
                  <a:latin typeface="Verdana"/>
                  <a:ea typeface="Verdana"/>
                  <a:cs typeface="Verdana"/>
                  <a:sym typeface="Verdana"/>
                </a:rPr>
                <a:t> </a:t>
              </a:r>
              <a:r>
                <a:rPr lang="en-US" sz="2400" b="0" i="0" u="none" strike="noStrike" cap="none" dirty="0" err="1">
                  <a:solidFill>
                    <a:srgbClr val="191919"/>
                  </a:solidFill>
                  <a:latin typeface="Verdana"/>
                  <a:ea typeface="Verdana"/>
                  <a:cs typeface="Verdana"/>
                  <a:sym typeface="Verdana"/>
                </a:rPr>
                <a:t>Veranstaltungen</a:t>
              </a:r>
              <a:endParaRPr sz="1400" b="0" i="0" u="none" strike="noStrike" cap="none" dirty="0">
                <a:solidFill>
                  <a:srgbClr val="000000"/>
                </a:solidFill>
                <a:latin typeface="Arial"/>
                <a:ea typeface="Arial"/>
                <a:cs typeface="Arial"/>
                <a:sym typeface="Arial"/>
              </a:endParaRPr>
            </a:p>
          </p:txBody>
        </p:sp>
        <p:sp>
          <p:nvSpPr>
            <p:cNvPr id="603" name="Google Shape;603;p35"/>
            <p:cNvSpPr txBox="1"/>
            <p:nvPr/>
          </p:nvSpPr>
          <p:spPr>
            <a:xfrm>
              <a:off x="0" y="638701"/>
              <a:ext cx="5286437" cy="110820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err="1">
                  <a:solidFill>
                    <a:srgbClr val="191919"/>
                  </a:solidFill>
                  <a:latin typeface="Verdana"/>
                  <a:ea typeface="Verdana"/>
                  <a:cs typeface="Verdana"/>
                  <a:sym typeface="Verdana"/>
                </a:rPr>
                <a:t>Jeder</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iProcureSecurity</a:t>
              </a:r>
              <a:r>
                <a:rPr lang="en-US" sz="1400" b="0" i="0" u="none" strike="noStrike" cap="none" dirty="0">
                  <a:solidFill>
                    <a:srgbClr val="191919"/>
                  </a:solidFill>
                  <a:latin typeface="Verdana"/>
                  <a:ea typeface="Verdana"/>
                  <a:cs typeface="Verdana"/>
                  <a:sym typeface="Verdana"/>
                </a:rPr>
                <a:t> PCP-</a:t>
              </a:r>
              <a:r>
                <a:rPr lang="en-US" sz="1400" b="0" i="0" u="none" strike="noStrike" cap="none" dirty="0" err="1">
                  <a:solidFill>
                    <a:srgbClr val="191919"/>
                  </a:solidFill>
                  <a:latin typeface="Verdana"/>
                  <a:ea typeface="Verdana"/>
                  <a:cs typeface="Verdana"/>
                  <a:sym typeface="Verdana"/>
                </a:rPr>
                <a:t>Beschaffer</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bietet</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eine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Veranstaltung</a:t>
              </a:r>
              <a:r>
                <a:rPr lang="en-US" sz="1400" b="0" i="0" u="none" strike="noStrike" cap="none" dirty="0">
                  <a:solidFill>
                    <a:srgbClr val="191919"/>
                  </a:solidFill>
                  <a:latin typeface="Verdana"/>
                  <a:ea typeface="Verdana"/>
                  <a:cs typeface="Verdana"/>
                  <a:sym typeface="Verdana"/>
                </a:rPr>
                <a:t> an, </a:t>
              </a:r>
              <a:r>
                <a:rPr lang="en-US" sz="1400" b="0" i="0" u="none" strike="noStrike" cap="none" dirty="0" err="1">
                  <a:solidFill>
                    <a:srgbClr val="191919"/>
                  </a:solidFill>
                  <a:latin typeface="Verdana"/>
                  <a:ea typeface="Verdana"/>
                  <a:cs typeface="Verdana"/>
                  <a:sym typeface="Verdana"/>
                </a:rPr>
                <a:t>vorzugsweise</a:t>
              </a:r>
              <a:r>
                <a:rPr lang="en-US" sz="1400" b="0" i="0" u="none" strike="noStrike" cap="none" dirty="0">
                  <a:solidFill>
                    <a:srgbClr val="191919"/>
                  </a:solidFill>
                  <a:latin typeface="Verdana"/>
                  <a:ea typeface="Verdana"/>
                  <a:cs typeface="Verdana"/>
                  <a:sym typeface="Verdana"/>
                </a:rPr>
                <a:t> in </a:t>
              </a:r>
              <a:r>
                <a:rPr lang="en-US" sz="1400" b="0" i="0" u="none" strike="noStrike" cap="none" dirty="0" err="1">
                  <a:solidFill>
                    <a:srgbClr val="191919"/>
                  </a:solidFill>
                  <a:latin typeface="Verdana"/>
                  <a:ea typeface="Verdana"/>
                  <a:cs typeface="Verdana"/>
                  <a:sym typeface="Verdana"/>
                </a:rPr>
                <a:t>Landessprache</a:t>
              </a:r>
              <a:r>
                <a:rPr lang="en-US" sz="1400" b="0" i="0" u="none" strike="noStrike" cap="none" dirty="0">
                  <a:solidFill>
                    <a:srgbClr val="191919"/>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grpSp>
      <p:grpSp>
        <p:nvGrpSpPr>
          <p:cNvPr id="604" name="Google Shape;604;p35"/>
          <p:cNvGrpSpPr/>
          <p:nvPr/>
        </p:nvGrpSpPr>
        <p:grpSpPr>
          <a:xfrm>
            <a:off x="7593881" y="2609311"/>
            <a:ext cx="4105427" cy="1356990"/>
            <a:chOff x="0" y="-361156"/>
            <a:chExt cx="5116600" cy="3618632"/>
          </a:xfrm>
        </p:grpSpPr>
        <p:sp>
          <p:nvSpPr>
            <p:cNvPr id="605" name="Google Shape;605;p35"/>
            <p:cNvSpPr txBox="1"/>
            <p:nvPr/>
          </p:nvSpPr>
          <p:spPr>
            <a:xfrm>
              <a:off x="0" y="-361156"/>
              <a:ext cx="5116600" cy="669756"/>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dirty="0" err="1">
                  <a:solidFill>
                    <a:srgbClr val="191919"/>
                  </a:solidFill>
                  <a:latin typeface="Verdana"/>
                  <a:ea typeface="Verdana"/>
                  <a:cs typeface="Verdana"/>
                  <a:sym typeface="Verdana"/>
                </a:rPr>
                <a:t>Internationale</a:t>
              </a:r>
              <a:r>
                <a:rPr lang="en-US" sz="2400" b="0" i="0" u="none" strike="noStrike" cap="none" dirty="0">
                  <a:solidFill>
                    <a:srgbClr val="191919"/>
                  </a:solidFill>
                  <a:latin typeface="Verdana"/>
                  <a:ea typeface="Verdana"/>
                  <a:cs typeface="Verdana"/>
                  <a:sym typeface="Verdana"/>
                </a:rPr>
                <a:t> OMC</a:t>
              </a:r>
              <a:endParaRPr sz="1400" b="0" i="0" u="none" strike="noStrike" cap="none" dirty="0">
                <a:solidFill>
                  <a:srgbClr val="000000"/>
                </a:solidFill>
                <a:latin typeface="Arial"/>
                <a:ea typeface="Arial"/>
                <a:cs typeface="Arial"/>
                <a:sym typeface="Arial"/>
              </a:endParaRPr>
            </a:p>
          </p:txBody>
        </p:sp>
        <p:sp>
          <p:nvSpPr>
            <p:cNvPr id="606" name="Google Shape;606;p35"/>
            <p:cNvSpPr txBox="1"/>
            <p:nvPr/>
          </p:nvSpPr>
          <p:spPr>
            <a:xfrm>
              <a:off x="0" y="384901"/>
              <a:ext cx="5116500" cy="287257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191919"/>
                  </a:solidFill>
                  <a:latin typeface="Verdana"/>
                  <a:ea typeface="Verdana"/>
                  <a:cs typeface="Verdana"/>
                  <a:sym typeface="Verdana"/>
                </a:rPr>
                <a:t>Am 24. </a:t>
              </a:r>
              <a:r>
                <a:rPr lang="en-US" sz="1400" b="0" i="0" u="none" strike="noStrike" cap="none" dirty="0" err="1">
                  <a:solidFill>
                    <a:srgbClr val="191919"/>
                  </a:solidFill>
                  <a:latin typeface="Verdana"/>
                  <a:ea typeface="Verdana"/>
                  <a:cs typeface="Verdana"/>
                  <a:sym typeface="Verdana"/>
                </a:rPr>
                <a:t>März</a:t>
              </a:r>
              <a:r>
                <a:rPr lang="en-US" sz="1400" b="0" i="0" u="none" strike="noStrike" cap="none" dirty="0">
                  <a:solidFill>
                    <a:srgbClr val="191919"/>
                  </a:solidFill>
                  <a:latin typeface="Verdana"/>
                  <a:ea typeface="Verdana"/>
                  <a:cs typeface="Verdana"/>
                  <a:sym typeface="Verdana"/>
                </a:rPr>
                <a:t> 2022. Webinar in </a:t>
              </a:r>
              <a:r>
                <a:rPr lang="en-US" sz="1400" b="0" i="0" u="none" strike="noStrike" cap="none" dirty="0" err="1">
                  <a:solidFill>
                    <a:srgbClr val="191919"/>
                  </a:solidFill>
                  <a:latin typeface="Verdana"/>
                  <a:ea typeface="Verdana"/>
                  <a:cs typeface="Verdana"/>
                  <a:sym typeface="Verdana"/>
                </a:rPr>
                <a:t>englischer</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Sprache</a:t>
              </a:r>
              <a:r>
                <a:rPr lang="en-US" sz="1400" b="0" i="0" u="none" strike="noStrike" cap="none" dirty="0">
                  <a:solidFill>
                    <a:srgbClr val="191919"/>
                  </a:solidFill>
                  <a:latin typeface="Verdana"/>
                  <a:ea typeface="Verdana"/>
                  <a:cs typeface="Verdana"/>
                  <a:sym typeface="Verdana"/>
                </a:rPr>
                <a:t> für </a:t>
              </a:r>
              <a:r>
                <a:rPr lang="en-US" sz="1400" b="0" i="0" u="none" strike="noStrike" cap="none" dirty="0" err="1">
                  <a:solidFill>
                    <a:srgbClr val="191919"/>
                  </a:solidFill>
                  <a:latin typeface="Verdana"/>
                  <a:ea typeface="Verdana"/>
                  <a:cs typeface="Verdana"/>
                  <a:sym typeface="Verdana"/>
                </a:rPr>
                <a:t>Marktteilnehmer</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zusätzlich</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zu</a:t>
              </a:r>
              <a:r>
                <a:rPr lang="en-US" sz="1400" b="0" i="0" u="none" strike="noStrike" cap="none" dirty="0">
                  <a:solidFill>
                    <a:srgbClr val="191919"/>
                  </a:solidFill>
                  <a:latin typeface="Verdana"/>
                  <a:ea typeface="Verdana"/>
                  <a:cs typeface="Verdana"/>
                  <a:sym typeface="Verdana"/>
                </a:rPr>
                <a:t> den </a:t>
              </a:r>
              <a:r>
                <a:rPr lang="en-US" sz="1400" b="0" i="0" u="none" strike="noStrike" cap="none" dirty="0" err="1">
                  <a:solidFill>
                    <a:srgbClr val="191919"/>
                  </a:solidFill>
                  <a:latin typeface="Verdana"/>
                  <a:ea typeface="Verdana"/>
                  <a:cs typeface="Verdana"/>
                  <a:sym typeface="Verdana"/>
                </a:rPr>
                <a:t>lokalen</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Veranstaltungen</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Anbieter</a:t>
              </a:r>
              <a:r>
                <a:rPr lang="en-US" sz="1400" b="0" i="0" u="none" strike="noStrike" cap="none" dirty="0">
                  <a:solidFill>
                    <a:srgbClr val="191919"/>
                  </a:solidFill>
                  <a:latin typeface="Verdana"/>
                  <a:ea typeface="Verdana"/>
                  <a:cs typeface="Verdana"/>
                  <a:sym typeface="Verdana"/>
                </a:rPr>
                <a:t>-Pitching. </a:t>
              </a:r>
              <a:r>
                <a:rPr lang="en-US" sz="1400" b="0" i="0" u="none" strike="noStrike" cap="none" dirty="0" err="1">
                  <a:solidFill>
                    <a:srgbClr val="191919"/>
                  </a:solidFill>
                  <a:latin typeface="Verdana"/>
                  <a:ea typeface="Verdana"/>
                  <a:cs typeface="Verdana"/>
                  <a:sym typeface="Verdana"/>
                </a:rPr>
                <a:t>Siehe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nächste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Folien</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fürweitere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Einzelheiten</a:t>
              </a:r>
              <a:r>
                <a:rPr lang="en-US" sz="1400" b="0" i="0" u="none" strike="noStrike" cap="none" dirty="0">
                  <a:solidFill>
                    <a:srgbClr val="191919"/>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grpSp>
      <p:grpSp>
        <p:nvGrpSpPr>
          <p:cNvPr id="607" name="Google Shape;607;p35"/>
          <p:cNvGrpSpPr/>
          <p:nvPr/>
        </p:nvGrpSpPr>
        <p:grpSpPr>
          <a:xfrm>
            <a:off x="7593882" y="4231676"/>
            <a:ext cx="4105346" cy="650955"/>
            <a:chOff x="0" y="-28575"/>
            <a:chExt cx="4757793" cy="1348503"/>
          </a:xfrm>
        </p:grpSpPr>
        <p:sp>
          <p:nvSpPr>
            <p:cNvPr id="608" name="Google Shape;608;p35"/>
            <p:cNvSpPr txBox="1"/>
            <p:nvPr/>
          </p:nvSpPr>
          <p:spPr>
            <a:xfrm>
              <a:off x="0" y="-28575"/>
              <a:ext cx="4757793" cy="7650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191919"/>
                  </a:solidFill>
                  <a:latin typeface="Verdana"/>
                  <a:ea typeface="Verdana"/>
                  <a:cs typeface="Verdana"/>
                  <a:sym typeface="Verdana"/>
                </a:rPr>
                <a:t>OMC-</a:t>
              </a:r>
              <a:r>
                <a:rPr lang="en-US" sz="2400" b="0" i="0" u="none" strike="noStrike" cap="none" dirty="0" err="1">
                  <a:solidFill>
                    <a:srgbClr val="191919"/>
                  </a:solidFill>
                  <a:latin typeface="Verdana"/>
                  <a:ea typeface="Verdana"/>
                  <a:cs typeface="Verdana"/>
                  <a:sym typeface="Verdana"/>
                </a:rPr>
                <a:t>Fragebogen</a:t>
              </a:r>
              <a:endParaRPr sz="1400" b="0" i="0" u="none" strike="noStrike" cap="none" dirty="0">
                <a:solidFill>
                  <a:srgbClr val="000000"/>
                </a:solidFill>
                <a:latin typeface="Arial"/>
                <a:ea typeface="Arial"/>
                <a:cs typeface="Arial"/>
                <a:sym typeface="Arial"/>
              </a:endParaRPr>
            </a:p>
          </p:txBody>
        </p:sp>
        <p:sp>
          <p:nvSpPr>
            <p:cNvPr id="609" name="Google Shape;609;p35"/>
            <p:cNvSpPr txBox="1"/>
            <p:nvPr/>
          </p:nvSpPr>
          <p:spPr>
            <a:xfrm>
              <a:off x="0" y="873619"/>
              <a:ext cx="4757793" cy="4463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err="1">
                  <a:solidFill>
                    <a:srgbClr val="191919"/>
                  </a:solidFill>
                  <a:latin typeface="Verdana"/>
                  <a:ea typeface="Verdana"/>
                  <a:cs typeface="Verdana"/>
                  <a:sym typeface="Verdana"/>
                </a:rPr>
                <a:t>Siehe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nächste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Folien</a:t>
              </a:r>
              <a:r>
                <a:rPr lang="en-US" sz="1400" b="0" i="0" u="none" strike="noStrike" cap="none" dirty="0">
                  <a:solidFill>
                    <a:srgbClr val="191919"/>
                  </a:solidFill>
                  <a:latin typeface="Verdana"/>
                  <a:ea typeface="Verdana"/>
                  <a:cs typeface="Verdana"/>
                  <a:sym typeface="Verdana"/>
                </a:rPr>
                <a:t> für </a:t>
              </a:r>
              <a:r>
                <a:rPr lang="en-US" sz="1400" b="0" i="0" u="none" strike="noStrike" cap="none" dirty="0" err="1">
                  <a:solidFill>
                    <a:srgbClr val="191919"/>
                  </a:solidFill>
                  <a:latin typeface="Verdana"/>
                  <a:ea typeface="Verdana"/>
                  <a:cs typeface="Verdana"/>
                  <a:sym typeface="Verdana"/>
                </a:rPr>
                <a:t>weitere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Einzelheiten</a:t>
              </a:r>
              <a:r>
                <a:rPr lang="en-US" sz="1400" b="0" i="0" u="none" strike="noStrike" cap="none" dirty="0">
                  <a:solidFill>
                    <a:srgbClr val="191919"/>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grpSp>
      <p:grpSp>
        <p:nvGrpSpPr>
          <p:cNvPr id="610" name="Google Shape;610;p35"/>
          <p:cNvGrpSpPr/>
          <p:nvPr/>
        </p:nvGrpSpPr>
        <p:grpSpPr>
          <a:xfrm>
            <a:off x="7558461" y="5337224"/>
            <a:ext cx="4105346" cy="499195"/>
            <a:chOff x="0" y="-28575"/>
            <a:chExt cx="4757793" cy="1013487"/>
          </a:xfrm>
        </p:grpSpPr>
        <p:sp>
          <p:nvSpPr>
            <p:cNvPr id="611" name="Google Shape;611;p35"/>
            <p:cNvSpPr txBox="1"/>
            <p:nvPr/>
          </p:nvSpPr>
          <p:spPr>
            <a:xfrm>
              <a:off x="0" y="-28575"/>
              <a:ext cx="4757793" cy="441959"/>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Matchmaking</a:t>
              </a:r>
              <a:endParaRPr sz="1400" b="0" i="0" u="none" strike="noStrike" cap="none">
                <a:solidFill>
                  <a:srgbClr val="000000"/>
                </a:solidFill>
                <a:latin typeface="Arial"/>
                <a:ea typeface="Arial"/>
                <a:cs typeface="Arial"/>
                <a:sym typeface="Arial"/>
              </a:endParaRPr>
            </a:p>
          </p:txBody>
        </p:sp>
        <p:sp>
          <p:nvSpPr>
            <p:cNvPr id="612" name="Google Shape;612;p35"/>
            <p:cNvSpPr txBox="1"/>
            <p:nvPr/>
          </p:nvSpPr>
          <p:spPr>
            <a:xfrm>
              <a:off x="0" y="547508"/>
              <a:ext cx="4757793" cy="4374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err="1">
                  <a:solidFill>
                    <a:srgbClr val="191919"/>
                  </a:solidFill>
                  <a:latin typeface="Verdana"/>
                  <a:ea typeface="Verdana"/>
                  <a:cs typeface="Verdana"/>
                  <a:sym typeface="Verdana"/>
                </a:rPr>
                <a:t>Siehe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nächste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Folien</a:t>
              </a:r>
              <a:r>
                <a:rPr lang="en-US" sz="1400" b="0" i="0" u="none" strike="noStrike" cap="none" dirty="0">
                  <a:solidFill>
                    <a:srgbClr val="191919"/>
                  </a:solidFill>
                  <a:latin typeface="Verdana"/>
                  <a:ea typeface="Verdana"/>
                  <a:cs typeface="Verdana"/>
                  <a:sym typeface="Verdana"/>
                </a:rPr>
                <a:t> für </a:t>
              </a:r>
              <a:r>
                <a:rPr lang="en-US" sz="1400" b="0" i="0" u="none" strike="noStrike" cap="none" dirty="0" err="1">
                  <a:solidFill>
                    <a:srgbClr val="191919"/>
                  </a:solidFill>
                  <a:latin typeface="Verdana"/>
                  <a:ea typeface="Verdana"/>
                  <a:cs typeface="Verdana"/>
                  <a:sym typeface="Verdana"/>
                </a:rPr>
                <a:t>weitere</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Einzelheiten</a:t>
              </a:r>
              <a:r>
                <a:rPr lang="en-US" sz="1400" b="0" i="0" u="none" strike="noStrike" cap="none" dirty="0">
                  <a:solidFill>
                    <a:srgbClr val="191919"/>
                  </a:solidFill>
                  <a:latin typeface="Verdana"/>
                  <a:ea typeface="Verdana"/>
                  <a:cs typeface="Verdana"/>
                  <a:sym typeface="Verdana"/>
                </a:rPr>
                <a:t>.</a:t>
              </a:r>
              <a:endParaRPr sz="1400" b="0" i="0" u="none" strike="noStrike" cap="none" dirty="0">
                <a:solidFill>
                  <a:srgbClr val="000000"/>
                </a:solidFill>
                <a:latin typeface="Arial"/>
                <a:ea typeface="Arial"/>
                <a:cs typeface="Arial"/>
                <a:sym typeface="Arial"/>
              </a:endParaRPr>
            </a:p>
          </p:txBody>
        </p:sp>
      </p:grpSp>
      <p:sp>
        <p:nvSpPr>
          <p:cNvPr id="613" name="Google Shape;613;p35"/>
          <p:cNvSpPr/>
          <p:nvPr/>
        </p:nvSpPr>
        <p:spPr>
          <a:xfrm>
            <a:off x="6788848" y="286467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4" name="Google Shape;614;p35"/>
          <p:cNvSpPr/>
          <p:nvPr/>
        </p:nvSpPr>
        <p:spPr>
          <a:xfrm>
            <a:off x="6734072" y="278163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5" name="Google Shape;615;p35"/>
          <p:cNvSpPr/>
          <p:nvPr/>
        </p:nvSpPr>
        <p:spPr>
          <a:xfrm>
            <a:off x="6793703" y="43855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35"/>
          <p:cNvSpPr/>
          <p:nvPr/>
        </p:nvSpPr>
        <p:spPr>
          <a:xfrm>
            <a:off x="6738927" y="43024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p35"/>
          <p:cNvSpPr/>
          <p:nvPr/>
        </p:nvSpPr>
        <p:spPr>
          <a:xfrm>
            <a:off x="6789692" y="5478474"/>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p35"/>
          <p:cNvSpPr/>
          <p:nvPr/>
        </p:nvSpPr>
        <p:spPr>
          <a:xfrm>
            <a:off x="6734916" y="5395433"/>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19" name="Google Shape;619;p35"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grpSp>
        <p:nvGrpSpPr>
          <p:cNvPr id="624" name="Google Shape;624;p36"/>
          <p:cNvGrpSpPr/>
          <p:nvPr/>
        </p:nvGrpSpPr>
        <p:grpSpPr>
          <a:xfrm>
            <a:off x="688976" y="1313391"/>
            <a:ext cx="7452942" cy="2494521"/>
            <a:chOff x="-3619498" y="-28601"/>
            <a:chExt cx="17307143" cy="5035253"/>
          </a:xfrm>
        </p:grpSpPr>
        <p:sp>
          <p:nvSpPr>
            <p:cNvPr id="625" name="Google Shape;625;p36"/>
            <p:cNvSpPr txBox="1"/>
            <p:nvPr/>
          </p:nvSpPr>
          <p:spPr>
            <a:xfrm>
              <a:off x="-3619498" y="3747536"/>
              <a:ext cx="16739775" cy="125911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err="1">
                  <a:solidFill>
                    <a:srgbClr val="1B456C"/>
                  </a:solidFill>
                  <a:latin typeface="Verdana"/>
                  <a:ea typeface="Verdana"/>
                  <a:cs typeface="Verdana"/>
                  <a:sym typeface="Verdana"/>
                </a:rPr>
                <a:t>Füllen</a:t>
              </a:r>
              <a:r>
                <a:rPr lang="en-US" sz="2000" b="0" i="0" u="none" strike="noStrike" cap="none" dirty="0">
                  <a:solidFill>
                    <a:srgbClr val="1B456C"/>
                  </a:solidFill>
                  <a:latin typeface="Verdana"/>
                  <a:ea typeface="Verdana"/>
                  <a:cs typeface="Verdana"/>
                  <a:sym typeface="Verdana"/>
                </a:rPr>
                <a:t> Sie den OMC-</a:t>
              </a:r>
              <a:r>
                <a:rPr lang="en-US" sz="2000" b="0" i="0" u="none" strike="noStrike" cap="none" dirty="0" err="1">
                  <a:solidFill>
                    <a:srgbClr val="1B456C"/>
                  </a:solidFill>
                  <a:latin typeface="Verdana"/>
                  <a:ea typeface="Verdana"/>
                  <a:cs typeface="Verdana"/>
                  <a:sym typeface="Verdana"/>
                </a:rPr>
                <a:t>Fragebogen</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aus</a:t>
              </a:r>
              <a:r>
                <a:rPr lang="en-US" sz="2000" b="0" i="0" u="none" strike="noStrike" cap="none" dirty="0">
                  <a:solidFill>
                    <a:srgbClr val="1B456C"/>
                  </a:solidFill>
                  <a:latin typeface="Verdana"/>
                  <a:ea typeface="Verdana"/>
                  <a:cs typeface="Verdana"/>
                  <a:sym typeface="Verdana"/>
                </a:rPr>
                <a:t> und </a:t>
              </a:r>
              <a:r>
                <a:rPr lang="en-US" sz="2000" b="0" i="0" u="none" strike="noStrike" cap="none" dirty="0" err="1">
                  <a:solidFill>
                    <a:srgbClr val="1B456C"/>
                  </a:solidFill>
                  <a:latin typeface="Verdana"/>
                  <a:ea typeface="Verdana"/>
                  <a:cs typeface="Verdana"/>
                  <a:sym typeface="Verdana"/>
                </a:rPr>
                <a:t>teilen</a:t>
              </a:r>
              <a:r>
                <a:rPr lang="en-US" sz="2000" b="0" i="0" u="none" strike="noStrike" cap="none" dirty="0">
                  <a:solidFill>
                    <a:srgbClr val="1B456C"/>
                  </a:solidFill>
                  <a:latin typeface="Verdana"/>
                  <a:ea typeface="Verdana"/>
                  <a:cs typeface="Verdana"/>
                  <a:sym typeface="Verdana"/>
                </a:rPr>
                <a:t> Sie </a:t>
              </a:r>
              <a:r>
                <a:rPr lang="en-US" sz="2000" b="0" i="0" u="none" strike="noStrike" cap="none" dirty="0" err="1">
                  <a:solidFill>
                    <a:srgbClr val="1B456C"/>
                  </a:solidFill>
                  <a:latin typeface="Verdana"/>
                  <a:ea typeface="Verdana"/>
                  <a:cs typeface="Verdana"/>
                  <a:sym typeface="Verdana"/>
                </a:rPr>
                <a:t>uns</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Ihre</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Meinung</a:t>
              </a:r>
              <a:r>
                <a:rPr lang="en-US" sz="2000" b="0" i="0" u="none" strike="noStrike" cap="none" dirty="0">
                  <a:solidFill>
                    <a:srgbClr val="1B456C"/>
                  </a:solidFill>
                  <a:latin typeface="Verdana"/>
                  <a:ea typeface="Verdana"/>
                  <a:cs typeface="Verdana"/>
                  <a:sym typeface="Verdana"/>
                </a:rPr>
                <a:t> </a:t>
              </a:r>
              <a:r>
                <a:rPr lang="en-US" sz="2000" b="0" i="0" u="none" strike="noStrike" cap="none" dirty="0" err="1">
                  <a:solidFill>
                    <a:srgbClr val="1B456C"/>
                  </a:solidFill>
                  <a:latin typeface="Verdana"/>
                  <a:ea typeface="Verdana"/>
                  <a:cs typeface="Verdana"/>
                  <a:sym typeface="Verdana"/>
                </a:rPr>
                <a:t>mit</a:t>
              </a:r>
              <a:r>
                <a:rPr lang="en-US" sz="2000" b="0" i="0" u="none" strike="noStrike" cap="none" dirty="0">
                  <a:solidFill>
                    <a:srgbClr val="1B456C"/>
                  </a:solidFill>
                  <a:latin typeface="Verdana"/>
                  <a:ea typeface="Verdana"/>
                  <a:cs typeface="Verdana"/>
                  <a:sym typeface="Verdana"/>
                </a:rPr>
                <a:t>!</a:t>
              </a:r>
              <a:endParaRPr sz="1400" b="0" i="0" u="none" strike="noStrike" cap="none" dirty="0">
                <a:solidFill>
                  <a:srgbClr val="1B456C"/>
                </a:solidFill>
                <a:latin typeface="Arial"/>
                <a:ea typeface="Arial"/>
                <a:cs typeface="Arial"/>
                <a:sym typeface="Arial"/>
              </a:endParaRPr>
            </a:p>
          </p:txBody>
        </p:sp>
        <p:sp>
          <p:nvSpPr>
            <p:cNvPr id="626" name="Google Shape;626;p36"/>
            <p:cNvSpPr txBox="1"/>
            <p:nvPr/>
          </p:nvSpPr>
          <p:spPr>
            <a:xfrm>
              <a:off x="-3598331" y="-28601"/>
              <a:ext cx="17285976" cy="3280224"/>
            </a:xfrm>
            <a:prstGeom prst="rect">
              <a:avLst/>
            </a:prstGeom>
            <a:noFill/>
            <a:ln>
              <a:noFill/>
            </a:ln>
          </p:spPr>
          <p:txBody>
            <a:bodyPr spcFirstLastPara="1" wrap="square" lIns="0" tIns="0" rIns="0" bIns="0" anchor="t" anchorCtr="0">
              <a:spAutoFit/>
            </a:bodyPr>
            <a:lstStyle/>
            <a:p>
              <a:pPr marL="0" marR="0" lvl="0" indent="0" algn="l" rtl="0">
                <a:lnSpc>
                  <a:spcPct val="109687"/>
                </a:lnSpc>
                <a:spcBef>
                  <a:spcPts val="0"/>
                </a:spcBef>
                <a:spcAft>
                  <a:spcPts val="0"/>
                </a:spcAft>
                <a:buClr>
                  <a:srgbClr val="000000"/>
                </a:buClr>
                <a:buSzPts val="3200"/>
                <a:buFont typeface="Arial"/>
                <a:buNone/>
              </a:pPr>
              <a:r>
                <a:rPr lang="de-DE" sz="3200" b="0" i="0" u="none" strike="noStrike" cap="none" dirty="0">
                  <a:solidFill>
                    <a:schemeClr val="accent2"/>
                  </a:solidFill>
                  <a:latin typeface="Verdana"/>
                  <a:ea typeface="Verdana"/>
                  <a:cs typeface="Verdana"/>
                  <a:sym typeface="Verdana"/>
                </a:rPr>
                <a:t>W</a:t>
              </a:r>
              <a:r>
                <a:rPr lang="de-DE" sz="3200" b="0" i="0" u="none" strike="noStrike" cap="none" dirty="0">
                  <a:solidFill>
                    <a:srgbClr val="1B456C"/>
                  </a:solidFill>
                  <a:latin typeface="Verdana"/>
                  <a:ea typeface="Verdana"/>
                  <a:cs typeface="Verdana"/>
                  <a:sym typeface="Verdana"/>
                </a:rPr>
                <a:t>ir möchten die Anforderungen mit Ihrem Feedback vor dem Start der </a:t>
              </a:r>
              <a:r>
                <a:rPr lang="en-US" sz="3200" b="0" i="0" u="none" strike="noStrike" cap="none" dirty="0" err="1">
                  <a:solidFill>
                    <a:srgbClr val="1B456C"/>
                  </a:solidFill>
                  <a:latin typeface="Verdana"/>
                  <a:ea typeface="Verdana"/>
                  <a:cs typeface="Verdana"/>
                  <a:sym typeface="Verdana"/>
                </a:rPr>
                <a:t>Angebotsrunde</a:t>
              </a:r>
              <a:r>
                <a:rPr lang="en-US" sz="3200" b="0" i="0" u="none" strike="noStrike" cap="none" dirty="0">
                  <a:solidFill>
                    <a:srgbClr val="1B456C"/>
                  </a:solidFill>
                  <a:latin typeface="Verdana"/>
                  <a:ea typeface="Verdana"/>
                  <a:cs typeface="Verdana"/>
                  <a:sym typeface="Verdana"/>
                </a:rPr>
                <a:t> </a:t>
              </a:r>
              <a:r>
                <a:rPr lang="en-US" sz="3200" b="0" i="0" u="none" strike="noStrike" cap="none" dirty="0" err="1">
                  <a:solidFill>
                    <a:srgbClr val="1B456C"/>
                  </a:solidFill>
                  <a:latin typeface="Verdana"/>
                  <a:ea typeface="Verdana"/>
                  <a:cs typeface="Verdana"/>
                  <a:sym typeface="Verdana"/>
                </a:rPr>
                <a:t>verbessern</a:t>
              </a:r>
              <a:r>
                <a:rPr lang="en-US" sz="3200" b="0" i="0" u="none" strike="noStrike" cap="none" dirty="0">
                  <a:solidFill>
                    <a:srgbClr val="1B456C"/>
                  </a:solidFill>
                  <a:latin typeface="Verdana"/>
                  <a:ea typeface="Verdana"/>
                  <a:cs typeface="Verdana"/>
                  <a:sym typeface="Verdana"/>
                </a:rPr>
                <a:t>.</a:t>
              </a:r>
              <a:endParaRPr sz="1400" b="0" i="0" u="none" strike="noStrike" cap="none" dirty="0">
                <a:solidFill>
                  <a:srgbClr val="1B456C"/>
                </a:solidFill>
                <a:latin typeface="Arial"/>
                <a:ea typeface="Arial"/>
                <a:cs typeface="Arial"/>
                <a:sym typeface="Arial"/>
              </a:endParaRPr>
            </a:p>
          </p:txBody>
        </p:sp>
      </p:grpSp>
      <p:sp>
        <p:nvSpPr>
          <p:cNvPr id="627" name="Google Shape;627;p36">
            <a:hlinkClick r:id="rId3"/>
          </p:cNvPr>
          <p:cNvSpPr/>
          <p:nvPr/>
        </p:nvSpPr>
        <p:spPr>
          <a:xfrm>
            <a:off x="688976" y="4494685"/>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Verdana"/>
                <a:ea typeface="Verdana"/>
                <a:cs typeface="Verdana"/>
                <a:sym typeface="Verdana"/>
              </a:rPr>
              <a:t>FRAGEBOGEN</a:t>
            </a:r>
            <a:endParaRPr sz="1800" b="0" i="0" u="none" strike="noStrike" cap="none" dirty="0">
              <a:solidFill>
                <a:schemeClr val="lt1"/>
              </a:solidFill>
              <a:latin typeface="Verdana"/>
              <a:ea typeface="Verdana"/>
              <a:cs typeface="Verdana"/>
              <a:sym typeface="Verdana"/>
            </a:endParaRPr>
          </a:p>
        </p:txBody>
      </p:sp>
      <p:sp>
        <p:nvSpPr>
          <p:cNvPr id="628" name="Google Shape;628;p36"/>
          <p:cNvSpPr/>
          <p:nvPr/>
        </p:nvSpPr>
        <p:spPr>
          <a:xfrm>
            <a:off x="3696970" y="4493444"/>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Verdana"/>
                <a:ea typeface="Verdana"/>
                <a:cs typeface="Verdana"/>
                <a:sym typeface="Verdana"/>
              </a:rPr>
              <a:t>RAHMENDOKUMENT</a:t>
            </a:r>
            <a:br>
              <a:rPr lang="en-US" sz="1800" b="0" i="0" u="none" strike="noStrike" cap="none" dirty="0">
                <a:solidFill>
                  <a:schemeClr val="lt1"/>
                </a:solidFill>
                <a:latin typeface="Verdana"/>
                <a:ea typeface="Verdana"/>
                <a:cs typeface="Verdana"/>
                <a:sym typeface="Verdana"/>
              </a:rPr>
            </a:br>
            <a:r>
              <a:rPr lang="en-US" sz="1200" b="0" i="0" u="none" strike="noStrike" cap="none" dirty="0">
                <a:solidFill>
                  <a:schemeClr val="lt1"/>
                </a:solidFill>
                <a:latin typeface="Verdana"/>
                <a:ea typeface="Verdana"/>
                <a:cs typeface="Verdana"/>
                <a:sym typeface="Verdana"/>
              </a:rPr>
              <a:t>(</a:t>
            </a:r>
            <a:r>
              <a:rPr lang="en-US" sz="1200" b="0" i="0" u="none" strike="noStrike" cap="none" dirty="0" err="1">
                <a:solidFill>
                  <a:schemeClr val="lt1"/>
                </a:solidFill>
                <a:latin typeface="Verdana"/>
                <a:ea typeface="Verdana"/>
                <a:cs typeface="Verdana"/>
                <a:sym typeface="Verdana"/>
              </a:rPr>
              <a:t>im</a:t>
            </a:r>
            <a:r>
              <a:rPr lang="en-US" sz="1200" b="0" i="0" u="none" strike="noStrike" cap="none" dirty="0">
                <a:solidFill>
                  <a:schemeClr val="lt1"/>
                </a:solidFill>
                <a:latin typeface="Verdana"/>
                <a:ea typeface="Verdana"/>
                <a:cs typeface="Verdana"/>
                <a:sym typeface="Verdana"/>
              </a:rPr>
              <a:t> </a:t>
            </a:r>
            <a:r>
              <a:rPr lang="en-US" sz="1200" b="0" i="0" u="none" strike="noStrike" cap="none" dirty="0" err="1">
                <a:solidFill>
                  <a:schemeClr val="lt1"/>
                </a:solidFill>
                <a:latin typeface="Verdana"/>
                <a:ea typeface="Verdana"/>
                <a:cs typeface="Verdana"/>
                <a:sym typeface="Verdana"/>
              </a:rPr>
              <a:t>Fragebogen</a:t>
            </a:r>
            <a:r>
              <a:rPr lang="en-US" sz="1200" b="0" i="0" u="none" strike="noStrike" cap="none" dirty="0">
                <a:solidFill>
                  <a:schemeClr val="lt1"/>
                </a:solidFill>
                <a:latin typeface="Verdana"/>
                <a:ea typeface="Verdana"/>
                <a:cs typeface="Verdana"/>
                <a:sym typeface="Verdana"/>
              </a:rPr>
              <a:t> </a:t>
            </a:r>
            <a:r>
              <a:rPr lang="en-US" sz="1200" b="0" i="0" u="none" strike="noStrike" cap="none" dirty="0" err="1">
                <a:solidFill>
                  <a:schemeClr val="lt1"/>
                </a:solidFill>
                <a:latin typeface="Verdana"/>
                <a:ea typeface="Verdana"/>
                <a:cs typeface="Verdana"/>
                <a:sym typeface="Verdana"/>
              </a:rPr>
              <a:t>enthalten</a:t>
            </a:r>
            <a:r>
              <a:rPr lang="en-US" sz="1200" b="0" i="0" u="none" strike="noStrike" cap="none" dirty="0">
                <a:solidFill>
                  <a:schemeClr val="lt1"/>
                </a:solidFill>
                <a:latin typeface="Verdana"/>
                <a:ea typeface="Verdana"/>
                <a:cs typeface="Verdana"/>
                <a:sym typeface="Verdana"/>
              </a:rPr>
              <a:t>)</a:t>
            </a:r>
            <a:endParaRPr sz="1800" b="0" i="0" u="none" strike="noStrike" cap="none" dirty="0">
              <a:solidFill>
                <a:schemeClr val="lt1"/>
              </a:solidFill>
              <a:latin typeface="Verdana"/>
              <a:ea typeface="Verdana"/>
              <a:cs typeface="Verdana"/>
              <a:sym typeface="Verdana"/>
            </a:endParaRPr>
          </a:p>
        </p:txBody>
      </p:sp>
      <p:sp>
        <p:nvSpPr>
          <p:cNvPr id="629" name="Google Shape;629;p36"/>
          <p:cNvSpPr/>
          <p:nvPr/>
        </p:nvSpPr>
        <p:spPr>
          <a:xfrm>
            <a:off x="8580216" y="4863945"/>
            <a:ext cx="3240000" cy="1649570"/>
          </a:xfrm>
          <a:prstGeom prst="rect">
            <a:avLst/>
          </a:prstGeom>
          <a:solidFill>
            <a:srgbClr val="E5F1F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30" name="Google Shape;630;p36"/>
          <p:cNvGrpSpPr/>
          <p:nvPr/>
        </p:nvGrpSpPr>
        <p:grpSpPr>
          <a:xfrm>
            <a:off x="8849498" y="5200368"/>
            <a:ext cx="2885302" cy="1020315"/>
            <a:chOff x="0" y="-28575"/>
            <a:chExt cx="4757793" cy="1305851"/>
          </a:xfrm>
        </p:grpSpPr>
        <p:sp>
          <p:nvSpPr>
            <p:cNvPr id="631" name="Google Shape;631;p36"/>
            <p:cNvSpPr txBox="1"/>
            <p:nvPr/>
          </p:nvSpPr>
          <p:spPr>
            <a:xfrm>
              <a:off x="0" y="-28575"/>
              <a:ext cx="4757793" cy="70903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err="1">
                  <a:solidFill>
                    <a:srgbClr val="191919"/>
                  </a:solidFill>
                  <a:latin typeface="Verdana"/>
                  <a:ea typeface="Verdana"/>
                  <a:cs typeface="Verdana"/>
                  <a:sym typeface="Verdana"/>
                </a:rPr>
                <a:t>Einholen</a:t>
              </a:r>
              <a:r>
                <a:rPr lang="en-US" sz="1800" b="0" i="0" u="none" strike="noStrike" cap="none" dirty="0">
                  <a:solidFill>
                    <a:srgbClr val="191919"/>
                  </a:solidFill>
                  <a:latin typeface="Verdana"/>
                  <a:ea typeface="Verdana"/>
                  <a:cs typeface="Verdana"/>
                  <a:sym typeface="Verdana"/>
                </a:rPr>
                <a:t> von </a:t>
              </a:r>
              <a:r>
                <a:rPr lang="en-US" sz="1800" b="0" i="0" u="none" strike="noStrike" cap="none" dirty="0" err="1">
                  <a:solidFill>
                    <a:srgbClr val="191919"/>
                  </a:solidFill>
                  <a:latin typeface="Verdana"/>
                  <a:ea typeface="Verdana"/>
                  <a:cs typeface="Verdana"/>
                  <a:sym typeface="Verdana"/>
                </a:rPr>
                <a:t>Markt</a:t>
              </a:r>
              <a:r>
                <a:rPr lang="en-US" sz="1800" b="0" i="0" u="none" strike="noStrike" cap="none" dirty="0">
                  <a:solidFill>
                    <a:srgbClr val="191919"/>
                  </a:solidFill>
                  <a:latin typeface="Verdana"/>
                  <a:ea typeface="Verdana"/>
                  <a:cs typeface="Verdana"/>
                  <a:sym typeface="Verdana"/>
                </a:rPr>
                <a:t>-Feedback - </a:t>
              </a:r>
              <a:endParaRPr sz="1400" b="0" i="0" u="none" strike="noStrike" cap="none" dirty="0">
                <a:solidFill>
                  <a:srgbClr val="000000"/>
                </a:solidFill>
                <a:latin typeface="Arial"/>
                <a:ea typeface="Arial"/>
                <a:cs typeface="Arial"/>
                <a:sym typeface="Arial"/>
              </a:endParaRPr>
            </a:p>
          </p:txBody>
        </p:sp>
        <p:sp>
          <p:nvSpPr>
            <p:cNvPr id="632" name="Google Shape;632;p36"/>
            <p:cNvSpPr txBox="1"/>
            <p:nvPr/>
          </p:nvSpPr>
          <p:spPr>
            <a:xfrm>
              <a:off x="0" y="725805"/>
              <a:ext cx="4757793" cy="55147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191919"/>
                  </a:solidFill>
                  <a:latin typeface="Verdana"/>
                  <a:ea typeface="Verdana"/>
                  <a:cs typeface="Verdana"/>
                  <a:sym typeface="Verdana"/>
                </a:rPr>
                <a:t>Der </a:t>
              </a:r>
              <a:r>
                <a:rPr lang="en-US" sz="1400" b="0" i="0" u="none" strike="noStrike" cap="none" dirty="0" err="1">
                  <a:solidFill>
                    <a:srgbClr val="191919"/>
                  </a:solidFill>
                  <a:latin typeface="Verdana"/>
                  <a:ea typeface="Verdana"/>
                  <a:cs typeface="Verdana"/>
                  <a:sym typeface="Verdana"/>
                </a:rPr>
                <a:t>Schlüssel</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zum</a:t>
              </a:r>
              <a:r>
                <a:rPr lang="en-US" sz="1400" b="0" i="0" u="none" strike="noStrike" cap="none" dirty="0">
                  <a:solidFill>
                    <a:srgbClr val="191919"/>
                  </a:solidFill>
                  <a:latin typeface="Verdana"/>
                  <a:ea typeface="Verdana"/>
                  <a:cs typeface="Verdana"/>
                  <a:sym typeface="Verdana"/>
                </a:rPr>
                <a:t> </a:t>
              </a:r>
              <a:r>
                <a:rPr lang="en-US" sz="1400" b="0" i="0" u="none" strike="noStrike" cap="none" dirty="0" err="1">
                  <a:solidFill>
                    <a:srgbClr val="191919"/>
                  </a:solidFill>
                  <a:latin typeface="Verdana"/>
                  <a:ea typeface="Verdana"/>
                  <a:cs typeface="Verdana"/>
                  <a:sym typeface="Verdana"/>
                </a:rPr>
                <a:t>Erfolg</a:t>
              </a:r>
              <a:r>
                <a:rPr lang="en-US" sz="1400" b="0" i="0" u="none" strike="noStrike" cap="none" dirty="0">
                  <a:solidFill>
                    <a:srgbClr val="191919"/>
                  </a:solidFill>
                  <a:latin typeface="Verdana"/>
                  <a:ea typeface="Verdana"/>
                  <a:cs typeface="Verdana"/>
                  <a:sym typeface="Verdana"/>
                </a:rPr>
                <a:t> des </a:t>
              </a:r>
              <a:r>
                <a:rPr lang="en-US" sz="1400" b="0" i="0" u="none" strike="noStrike" cap="none" dirty="0" err="1">
                  <a:solidFill>
                    <a:srgbClr val="191919"/>
                  </a:solidFill>
                  <a:latin typeface="Verdana"/>
                  <a:ea typeface="Verdana"/>
                  <a:cs typeface="Verdana"/>
                  <a:sym typeface="Verdana"/>
                </a:rPr>
                <a:t>Beschaffungsprojekts</a:t>
              </a:r>
              <a:endParaRPr sz="1400" b="0" i="0" u="none" strike="noStrike" cap="none" dirty="0">
                <a:solidFill>
                  <a:srgbClr val="191919"/>
                </a:solidFill>
                <a:latin typeface="Verdana"/>
                <a:ea typeface="Verdana"/>
                <a:cs typeface="Verdana"/>
                <a:sym typeface="Verdana"/>
              </a:endParaRPr>
            </a:p>
          </p:txBody>
        </p:sp>
      </p:grpSp>
      <p:pic>
        <p:nvPicPr>
          <p:cNvPr id="633" name="Google Shape;633;p36"/>
          <p:cNvPicPr preferRelativeResize="0"/>
          <p:nvPr/>
        </p:nvPicPr>
        <p:blipFill rotWithShape="1">
          <a:blip r:embed="rId4">
            <a:alphaModFix/>
          </a:blip>
          <a:srcRect/>
          <a:stretch/>
        </p:blipFill>
        <p:spPr>
          <a:xfrm>
            <a:off x="9013656" y="285750"/>
            <a:ext cx="2853572" cy="345600"/>
          </a:xfrm>
          <a:prstGeom prst="rect">
            <a:avLst/>
          </a:prstGeom>
          <a:noFill/>
          <a:ln>
            <a:noFill/>
          </a:ln>
        </p:spPr>
      </p:pic>
      <p:pic>
        <p:nvPicPr>
          <p:cNvPr id="634" name="Google Shape;634;p36" descr="Ein Bild, das Person, stehend enthält.&#10;&#10;Automatisch generierte Beschreibung"/>
          <p:cNvPicPr preferRelativeResize="0"/>
          <p:nvPr/>
        </p:nvPicPr>
        <p:blipFill rotWithShape="1">
          <a:blip r:embed="rId5">
            <a:alphaModFix/>
          </a:blip>
          <a:srcRect l="13990" r="14835"/>
          <a:stretch/>
        </p:blipFill>
        <p:spPr>
          <a:xfrm>
            <a:off x="8582025" y="1824106"/>
            <a:ext cx="3240000" cy="3034828"/>
          </a:xfrm>
          <a:prstGeom prst="rect">
            <a:avLst/>
          </a:prstGeom>
          <a:noFill/>
          <a:ln>
            <a:noFill/>
          </a:ln>
        </p:spPr>
      </p:pic>
      <p:sp>
        <p:nvSpPr>
          <p:cNvPr id="635" name="Google Shape;635;p36"/>
          <p:cNvSpPr txBox="1"/>
          <p:nvPr/>
        </p:nvSpPr>
        <p:spPr>
          <a:xfrm>
            <a:off x="667576" y="5312047"/>
            <a:ext cx="5977063" cy="335757"/>
          </a:xfrm>
          <a:prstGeom prst="rect">
            <a:avLst/>
          </a:prstGeom>
          <a:noFill/>
          <a:ln>
            <a:noFill/>
          </a:ln>
        </p:spPr>
        <p:txBody>
          <a:bodyPr spcFirstLastPara="1" wrap="square" lIns="91425" tIns="45700" rIns="91425" bIns="45700" anchor="t" anchorCtr="0">
            <a:spAutoFit/>
          </a:bodyPr>
          <a:lstStyle/>
          <a:p>
            <a:pPr marL="0" marR="0" lvl="0" indent="0" algn="l" rtl="0">
              <a:lnSpc>
                <a:spcPct val="112500"/>
              </a:lnSpc>
              <a:spcBef>
                <a:spcPts val="0"/>
              </a:spcBef>
              <a:spcAft>
                <a:spcPts val="0"/>
              </a:spcAft>
              <a:buClr>
                <a:srgbClr val="000000"/>
              </a:buClr>
              <a:buSzPts val="1400"/>
              <a:buFont typeface="Arial"/>
              <a:buNone/>
            </a:pPr>
            <a:r>
              <a:rPr lang="en-US" sz="1400" b="0" i="0" u="sng" strike="noStrike" cap="none">
                <a:solidFill>
                  <a:schemeClr val="dk1"/>
                </a:solidFill>
                <a:latin typeface="Verdana"/>
                <a:ea typeface="Verdana"/>
                <a:cs typeface="Verdana"/>
                <a:sym typeface="Verdana"/>
                <a:hlinkClick r:id="rId3">
                  <a:extLst>
                    <a:ext uri="{A12FA001-AC4F-418D-AE19-62706E023703}">
                      <ahyp:hlinkClr xmlns:ahyp="http://schemas.microsoft.com/office/drawing/2018/hyperlinkcolor" val="tx"/>
                    </a:ext>
                  </a:extLst>
                </a:hlinkClick>
              </a:rPr>
              <a:t>https://ec.europa.eu/eusurvey/runner/OMCiProcureSecurityPCP</a:t>
            </a:r>
            <a:endParaRPr sz="1100" b="0" i="0" u="none" strike="noStrike" cap="none">
              <a:solidFill>
                <a:schemeClr val="dk1"/>
              </a:solidFill>
              <a:latin typeface="Verdana"/>
              <a:ea typeface="Verdana"/>
              <a:cs typeface="Verdana"/>
              <a:sym typeface="Verdan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37"/>
          <p:cNvSpPr/>
          <p:nvPr/>
        </p:nvSpPr>
        <p:spPr>
          <a:xfrm>
            <a:off x="0" y="4400550"/>
            <a:ext cx="12192000" cy="2457449"/>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41" name="Google Shape;641;p37"/>
          <p:cNvSpPr txBox="1"/>
          <p:nvPr/>
        </p:nvSpPr>
        <p:spPr>
          <a:xfrm>
            <a:off x="328804" y="182090"/>
            <a:ext cx="8500872" cy="693716"/>
          </a:xfrm>
          <a:prstGeom prst="rect">
            <a:avLst/>
          </a:prstGeom>
          <a:noFill/>
          <a:ln>
            <a:noFill/>
          </a:ln>
        </p:spPr>
        <p:txBody>
          <a:bodyPr spcFirstLastPara="1" wrap="square" lIns="0" tIns="0" rIns="0" bIns="0" anchor="t" anchorCtr="0">
            <a:spAutoFit/>
          </a:bodyPr>
          <a:lstStyle/>
          <a:p>
            <a:pPr marL="0" marR="0" lvl="0" indent="0" algn="l" rtl="0">
              <a:lnSpc>
                <a:spcPct val="160714"/>
              </a:lnSpc>
              <a:spcBef>
                <a:spcPts val="0"/>
              </a:spcBef>
              <a:spcAft>
                <a:spcPts val="0"/>
              </a:spcAft>
              <a:buClr>
                <a:srgbClr val="000000"/>
              </a:buClr>
              <a:buSzPts val="2800"/>
              <a:buFont typeface="Arial"/>
              <a:buNone/>
            </a:pPr>
            <a:r>
              <a:rPr lang="en-US" sz="2800" b="0" i="0" u="none" strike="noStrike" cap="none" dirty="0" err="1">
                <a:solidFill>
                  <a:schemeClr val="accent2"/>
                </a:solidFill>
                <a:latin typeface="Verdana"/>
                <a:ea typeface="Verdana"/>
                <a:cs typeface="Verdana"/>
                <a:sym typeface="Verdana"/>
              </a:rPr>
              <a:t>B</a:t>
            </a:r>
            <a:r>
              <a:rPr lang="en-US" sz="2800" b="0" i="0" u="none" strike="noStrike" cap="none" dirty="0" err="1">
                <a:solidFill>
                  <a:srgbClr val="1B456C"/>
                </a:solidFill>
                <a:latin typeface="Verdana"/>
                <a:ea typeface="Verdana"/>
                <a:cs typeface="Verdana"/>
                <a:sym typeface="Verdana"/>
              </a:rPr>
              <a:t>ildung</a:t>
            </a:r>
            <a:r>
              <a:rPr lang="en-US" sz="2800" b="0" i="0" u="none" strike="noStrike" cap="none" dirty="0">
                <a:solidFill>
                  <a:srgbClr val="1B456C"/>
                </a:solidFill>
                <a:latin typeface="Verdana"/>
                <a:ea typeface="Verdana"/>
                <a:cs typeface="Verdana"/>
                <a:sym typeface="Verdana"/>
              </a:rPr>
              <a:t> </a:t>
            </a:r>
            <a:r>
              <a:rPr lang="en-US" sz="2800" b="0" i="0" u="none" strike="noStrike" cap="none" dirty="0" err="1">
                <a:solidFill>
                  <a:srgbClr val="1B456C"/>
                </a:solidFill>
                <a:latin typeface="Verdana"/>
                <a:ea typeface="Verdana"/>
                <a:cs typeface="Verdana"/>
                <a:sym typeface="Verdana"/>
              </a:rPr>
              <a:t>eines</a:t>
            </a:r>
            <a:r>
              <a:rPr lang="en-US" sz="2800" b="0" i="0" u="none" strike="noStrike" cap="none" dirty="0">
                <a:solidFill>
                  <a:srgbClr val="1B456C"/>
                </a:solidFill>
                <a:latin typeface="Verdana"/>
                <a:ea typeface="Verdana"/>
                <a:cs typeface="Verdana"/>
                <a:sym typeface="Verdana"/>
              </a:rPr>
              <a:t> </a:t>
            </a:r>
            <a:r>
              <a:rPr lang="en-US" sz="2800" b="0" i="0" u="none" strike="noStrike" cap="none" dirty="0" err="1">
                <a:solidFill>
                  <a:srgbClr val="1B456C"/>
                </a:solidFill>
                <a:latin typeface="Verdana"/>
                <a:ea typeface="Verdana"/>
                <a:cs typeface="Verdana"/>
                <a:sym typeface="Verdana"/>
              </a:rPr>
              <a:t>wettbewerbsfähigen</a:t>
            </a:r>
            <a:r>
              <a:rPr lang="en-US" sz="2800" b="0" i="0" u="none" strike="noStrike" cap="none" dirty="0">
                <a:solidFill>
                  <a:srgbClr val="1B456C"/>
                </a:solidFill>
                <a:latin typeface="Verdana"/>
                <a:ea typeface="Verdana"/>
                <a:cs typeface="Verdana"/>
                <a:sym typeface="Verdana"/>
              </a:rPr>
              <a:t> </a:t>
            </a:r>
            <a:r>
              <a:rPr lang="en-US" sz="2800" b="0" i="0" u="none" strike="noStrike" cap="none" dirty="0" err="1">
                <a:solidFill>
                  <a:srgbClr val="1B456C"/>
                </a:solidFill>
                <a:latin typeface="Verdana"/>
                <a:ea typeface="Verdana"/>
                <a:cs typeface="Verdana"/>
                <a:sym typeface="Verdana"/>
              </a:rPr>
              <a:t>Konsortiums</a:t>
            </a:r>
            <a:endParaRPr sz="1400" b="0" i="0" u="none" strike="noStrike" cap="none" dirty="0">
              <a:solidFill>
                <a:srgbClr val="000000"/>
              </a:solidFill>
              <a:latin typeface="Arial"/>
              <a:ea typeface="Arial"/>
              <a:cs typeface="Arial"/>
              <a:sym typeface="Arial"/>
            </a:endParaRPr>
          </a:p>
        </p:txBody>
      </p:sp>
      <p:pic>
        <p:nvPicPr>
          <p:cNvPr id="642" name="Google Shape;642;p3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643" name="Google Shape;643;p37"/>
          <p:cNvSpPr txBox="1"/>
          <p:nvPr/>
        </p:nvSpPr>
        <p:spPr>
          <a:xfrm>
            <a:off x="278700" y="885331"/>
            <a:ext cx="850087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err="1">
                <a:solidFill>
                  <a:srgbClr val="1B456C"/>
                </a:solidFill>
                <a:latin typeface="Calibri"/>
                <a:ea typeface="Calibri"/>
                <a:cs typeface="Calibri"/>
                <a:sym typeface="Calibri"/>
              </a:rPr>
              <a:t>Wir</a:t>
            </a:r>
            <a:r>
              <a:rPr lang="en-US" sz="1800" b="0" i="0" u="none" strike="noStrike" cap="none" dirty="0">
                <a:solidFill>
                  <a:srgbClr val="1B456C"/>
                </a:solidFill>
                <a:latin typeface="Calibri"/>
                <a:ea typeface="Calibri"/>
                <a:cs typeface="Calibri"/>
                <a:sym typeface="Calibri"/>
              </a:rPr>
              <a:t> </a:t>
            </a:r>
            <a:r>
              <a:rPr lang="en-US" sz="1800" b="0" i="0" u="none" strike="noStrike" cap="none" dirty="0" err="1">
                <a:solidFill>
                  <a:srgbClr val="1B456C"/>
                </a:solidFill>
                <a:latin typeface="Calibri"/>
                <a:ea typeface="Calibri"/>
                <a:cs typeface="Calibri"/>
                <a:sym typeface="Calibri"/>
              </a:rPr>
              <a:t>empfehlen</a:t>
            </a:r>
            <a:r>
              <a:rPr lang="en-US" sz="1800" b="0" i="0" u="none" strike="noStrike" cap="none" dirty="0">
                <a:solidFill>
                  <a:srgbClr val="1B456C"/>
                </a:solidFill>
                <a:latin typeface="Calibri"/>
                <a:ea typeface="Calibri"/>
                <a:cs typeface="Calibri"/>
                <a:sym typeface="Calibri"/>
              </a:rPr>
              <a:t> </a:t>
            </a:r>
            <a:r>
              <a:rPr lang="en-US" sz="1800" b="0" i="0" u="none" strike="noStrike" cap="none" dirty="0" err="1">
                <a:solidFill>
                  <a:srgbClr val="1B456C"/>
                </a:solidFill>
                <a:latin typeface="Calibri"/>
                <a:ea typeface="Calibri"/>
                <a:cs typeface="Calibri"/>
                <a:sym typeface="Calibri"/>
              </a:rPr>
              <a:t>Anbietern</a:t>
            </a:r>
            <a:r>
              <a:rPr lang="en-US" sz="1800" b="0" i="0" u="none" strike="noStrike" cap="none" dirty="0">
                <a:solidFill>
                  <a:srgbClr val="1B456C"/>
                </a:solidFill>
                <a:latin typeface="Calibri"/>
                <a:ea typeface="Calibri"/>
                <a:cs typeface="Calibri"/>
                <a:sym typeface="Calibri"/>
              </a:rPr>
              <a:t>, die </a:t>
            </a:r>
            <a:r>
              <a:rPr lang="en-US" sz="1800" b="0" i="0" u="none" strike="noStrike" cap="none" dirty="0" err="1">
                <a:solidFill>
                  <a:srgbClr val="1B456C"/>
                </a:solidFill>
                <a:latin typeface="Calibri"/>
                <a:ea typeface="Calibri"/>
                <a:cs typeface="Calibri"/>
                <a:sym typeface="Calibri"/>
              </a:rPr>
              <a:t>nicht</a:t>
            </a:r>
            <a:r>
              <a:rPr lang="en-US" sz="1800" b="0" i="0" u="none" strike="noStrike" cap="none" dirty="0">
                <a:solidFill>
                  <a:srgbClr val="1B456C"/>
                </a:solidFill>
                <a:latin typeface="Calibri"/>
                <a:ea typeface="Calibri"/>
                <a:cs typeface="Calibri"/>
                <a:sym typeface="Calibri"/>
              </a:rPr>
              <a:t> den </a:t>
            </a:r>
            <a:r>
              <a:rPr lang="en-US" sz="1800" b="0" i="0" u="none" strike="noStrike" cap="none" dirty="0" err="1">
                <a:solidFill>
                  <a:srgbClr val="1B456C"/>
                </a:solidFill>
                <a:latin typeface="Calibri"/>
                <a:ea typeface="Calibri"/>
                <a:cs typeface="Calibri"/>
                <a:sym typeface="Calibri"/>
              </a:rPr>
              <a:t>gesamten</a:t>
            </a:r>
            <a:r>
              <a:rPr lang="en-US" sz="1800" b="0" i="0" u="none" strike="noStrike" cap="none" dirty="0">
                <a:solidFill>
                  <a:srgbClr val="1B456C"/>
                </a:solidFill>
                <a:latin typeface="Calibri"/>
                <a:ea typeface="Calibri"/>
                <a:cs typeface="Calibri"/>
                <a:sym typeface="Calibri"/>
              </a:rPr>
              <a:t> </a:t>
            </a:r>
            <a:r>
              <a:rPr lang="en-US" sz="1800" b="0" i="0" u="none" strike="noStrike" cap="none" dirty="0" err="1">
                <a:solidFill>
                  <a:srgbClr val="1B456C"/>
                </a:solidFill>
                <a:latin typeface="Calibri"/>
                <a:ea typeface="Calibri"/>
                <a:cs typeface="Calibri"/>
                <a:sym typeface="Calibri"/>
              </a:rPr>
              <a:t>Rahmen</a:t>
            </a:r>
            <a:r>
              <a:rPr lang="en-US" sz="1800" b="0" i="0" u="none" strike="noStrike" cap="none" dirty="0">
                <a:solidFill>
                  <a:srgbClr val="1B456C"/>
                </a:solidFill>
                <a:latin typeface="Calibri"/>
                <a:ea typeface="Calibri"/>
                <a:cs typeface="Calibri"/>
                <a:sym typeface="Calibri"/>
              </a:rPr>
              <a:t> des </a:t>
            </a:r>
            <a:r>
              <a:rPr lang="en-US" sz="1800" b="0" i="0" u="none" strike="noStrike" cap="none" dirty="0" err="1">
                <a:solidFill>
                  <a:srgbClr val="1B456C"/>
                </a:solidFill>
                <a:latin typeface="Calibri"/>
                <a:ea typeface="Calibri"/>
                <a:cs typeface="Calibri"/>
                <a:sym typeface="Calibri"/>
              </a:rPr>
              <a:t>iProcureSecurity</a:t>
            </a:r>
            <a:r>
              <a:rPr lang="en-US" sz="1800" b="0" i="0" u="none" strike="noStrike" cap="none" dirty="0">
                <a:solidFill>
                  <a:srgbClr val="1B456C"/>
                </a:solidFill>
                <a:latin typeface="Calibri"/>
                <a:ea typeface="Calibri"/>
                <a:cs typeface="Calibri"/>
                <a:sym typeface="Calibri"/>
              </a:rPr>
              <a:t> PCP </a:t>
            </a:r>
            <a:r>
              <a:rPr lang="en-US" sz="1800" b="0" i="0" u="none" strike="noStrike" cap="none" dirty="0" err="1">
                <a:solidFill>
                  <a:srgbClr val="1B456C"/>
                </a:solidFill>
                <a:latin typeface="Calibri"/>
                <a:ea typeface="Calibri"/>
                <a:cs typeface="Calibri"/>
                <a:sym typeface="Calibri"/>
              </a:rPr>
              <a:t>abdecken</a:t>
            </a:r>
            <a:r>
              <a:rPr lang="en-US" sz="1800" b="0" i="0" u="none" strike="noStrike" cap="none" dirty="0">
                <a:solidFill>
                  <a:srgbClr val="1B456C"/>
                </a:solidFill>
                <a:latin typeface="Calibri"/>
                <a:ea typeface="Calibri"/>
                <a:cs typeface="Calibri"/>
                <a:sym typeface="Calibri"/>
              </a:rPr>
              <a:t> </a:t>
            </a:r>
            <a:r>
              <a:rPr lang="en-US" sz="1800" b="0" i="0" u="none" strike="noStrike" cap="none" dirty="0" err="1">
                <a:solidFill>
                  <a:srgbClr val="1B456C"/>
                </a:solidFill>
                <a:latin typeface="Calibri"/>
                <a:ea typeface="Calibri"/>
                <a:cs typeface="Calibri"/>
                <a:sym typeface="Calibri"/>
              </a:rPr>
              <a:t>können</a:t>
            </a:r>
            <a:r>
              <a:rPr lang="en-US" sz="1800" b="0" i="0" u="none" strike="noStrike" cap="none" dirty="0">
                <a:solidFill>
                  <a:srgbClr val="1B456C"/>
                </a:solidFill>
                <a:latin typeface="Calibri"/>
                <a:ea typeface="Calibri"/>
                <a:cs typeface="Calibri"/>
                <a:sym typeface="Calibri"/>
              </a:rPr>
              <a:t>, </a:t>
            </a:r>
            <a:r>
              <a:rPr lang="en-US" sz="1800" b="0" i="0" u="none" strike="noStrike" cap="none" dirty="0" err="1">
                <a:solidFill>
                  <a:srgbClr val="1B456C"/>
                </a:solidFill>
                <a:latin typeface="Calibri"/>
                <a:ea typeface="Calibri"/>
                <a:cs typeface="Calibri"/>
                <a:sym typeface="Calibri"/>
              </a:rPr>
              <a:t>sich</a:t>
            </a:r>
            <a:r>
              <a:rPr lang="en-US" sz="1800" b="0" i="0" u="none" strike="noStrike" cap="none" dirty="0">
                <a:solidFill>
                  <a:srgbClr val="1B456C"/>
                </a:solidFill>
                <a:latin typeface="Calibri"/>
                <a:ea typeface="Calibri"/>
                <a:cs typeface="Calibri"/>
                <a:sym typeface="Calibri"/>
              </a:rPr>
              <a:t> </a:t>
            </a:r>
            <a:r>
              <a:rPr lang="en-US" sz="1800" b="0" i="0" u="none" strike="noStrike" cap="none" dirty="0" err="1">
                <a:solidFill>
                  <a:srgbClr val="1B456C"/>
                </a:solidFill>
                <a:latin typeface="Calibri"/>
                <a:ea typeface="Calibri"/>
                <a:cs typeface="Calibri"/>
                <a:sym typeface="Calibri"/>
              </a:rPr>
              <a:t>mit</a:t>
            </a:r>
            <a:r>
              <a:rPr lang="en-US" sz="1800" b="0" i="0" u="none" strike="noStrike" cap="none" dirty="0">
                <a:solidFill>
                  <a:srgbClr val="1B456C"/>
                </a:solidFill>
                <a:latin typeface="Calibri"/>
                <a:ea typeface="Calibri"/>
                <a:cs typeface="Calibri"/>
                <a:sym typeface="Calibri"/>
              </a:rPr>
              <a:t> </a:t>
            </a:r>
            <a:r>
              <a:rPr lang="en-US" sz="1800" b="0" i="0" u="none" strike="noStrike" cap="none" dirty="0" err="1">
                <a:solidFill>
                  <a:srgbClr val="1B456C"/>
                </a:solidFill>
                <a:latin typeface="Calibri"/>
                <a:ea typeface="Calibri"/>
                <a:cs typeface="Calibri"/>
                <a:sym typeface="Calibri"/>
              </a:rPr>
              <a:t>anderen</a:t>
            </a:r>
            <a:r>
              <a:rPr lang="en-US" sz="1800" b="0" i="0" u="none" strike="noStrike" cap="none" dirty="0">
                <a:solidFill>
                  <a:srgbClr val="1B456C"/>
                </a:solidFill>
                <a:latin typeface="Calibri"/>
                <a:ea typeface="Calibri"/>
                <a:cs typeface="Calibri"/>
                <a:sym typeface="Calibri"/>
              </a:rPr>
              <a:t> </a:t>
            </a:r>
            <a:r>
              <a:rPr lang="en-US" sz="1800" b="0" i="0" u="none" strike="noStrike" cap="none" dirty="0" err="1">
                <a:solidFill>
                  <a:srgbClr val="1B456C"/>
                </a:solidFill>
                <a:latin typeface="Calibri"/>
                <a:ea typeface="Calibri"/>
                <a:cs typeface="Calibri"/>
                <a:sym typeface="Calibri"/>
              </a:rPr>
              <a:t>Organisationen</a:t>
            </a:r>
            <a:r>
              <a:rPr lang="en-US" sz="1800" b="0" i="0" u="none" strike="noStrike" cap="none" dirty="0">
                <a:solidFill>
                  <a:srgbClr val="1B456C"/>
                </a:solidFill>
                <a:latin typeface="Calibri"/>
                <a:ea typeface="Calibri"/>
                <a:cs typeface="Calibri"/>
                <a:sym typeface="Calibri"/>
              </a:rPr>
              <a:t> </a:t>
            </a:r>
            <a:r>
              <a:rPr lang="en-US" sz="1800" b="0" i="0" u="none" strike="noStrike" cap="none" dirty="0" err="1">
                <a:solidFill>
                  <a:srgbClr val="1B456C"/>
                </a:solidFill>
                <a:latin typeface="Calibri"/>
                <a:ea typeface="Calibri"/>
                <a:cs typeface="Calibri"/>
                <a:sym typeface="Calibri"/>
              </a:rPr>
              <a:t>zusammenzuschließen</a:t>
            </a:r>
            <a:r>
              <a:rPr lang="en-US" sz="1800" b="0" i="0" u="none" strike="noStrike" cap="none" dirty="0">
                <a:solidFill>
                  <a:srgbClr val="1B456C"/>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644" name="Google Shape;644;p37"/>
          <p:cNvSpPr/>
          <p:nvPr/>
        </p:nvSpPr>
        <p:spPr>
          <a:xfrm>
            <a:off x="0" y="1990724"/>
            <a:ext cx="12192000" cy="2409825"/>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645" name="Google Shape;645;p37"/>
          <p:cNvGrpSpPr/>
          <p:nvPr/>
        </p:nvGrpSpPr>
        <p:grpSpPr>
          <a:xfrm>
            <a:off x="4431788" y="2478428"/>
            <a:ext cx="7288357" cy="1466731"/>
            <a:chOff x="0" y="-5080"/>
            <a:chExt cx="13317995" cy="2832456"/>
          </a:xfrm>
        </p:grpSpPr>
        <p:sp>
          <p:nvSpPr>
            <p:cNvPr id="646" name="Google Shape;646;p37"/>
            <p:cNvSpPr txBox="1"/>
            <p:nvPr/>
          </p:nvSpPr>
          <p:spPr>
            <a:xfrm>
              <a:off x="0" y="-5080"/>
              <a:ext cx="10860109" cy="569594"/>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dirty="0">
                  <a:solidFill>
                    <a:srgbClr val="1B456C"/>
                  </a:solidFill>
                  <a:latin typeface="Verdana"/>
                  <a:ea typeface="Verdana"/>
                  <a:cs typeface="Verdana"/>
                  <a:sym typeface="Verdana"/>
                </a:rPr>
                <a:t>MATCHMAKING-TOOL </a:t>
              </a:r>
              <a:endParaRPr sz="1400" b="0" i="0" u="none" strike="noStrike" cap="none" dirty="0">
                <a:solidFill>
                  <a:srgbClr val="000000"/>
                </a:solidFill>
                <a:latin typeface="Arial"/>
                <a:ea typeface="Arial"/>
                <a:cs typeface="Arial"/>
                <a:sym typeface="Arial"/>
              </a:endParaRPr>
            </a:p>
          </p:txBody>
        </p:sp>
        <p:sp>
          <p:nvSpPr>
            <p:cNvPr id="647" name="Google Shape;647;p37"/>
            <p:cNvSpPr txBox="1"/>
            <p:nvPr/>
          </p:nvSpPr>
          <p:spPr>
            <a:xfrm>
              <a:off x="0" y="1013841"/>
              <a:ext cx="13317995" cy="1813535"/>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dirty="0" err="1">
                  <a:solidFill>
                    <a:srgbClr val="1B456C"/>
                  </a:solidFill>
                  <a:latin typeface="Verdana"/>
                  <a:ea typeface="Verdana"/>
                  <a:cs typeface="Verdana"/>
                  <a:sym typeface="Verdana"/>
                </a:rPr>
                <a:t>Füllen</a:t>
              </a:r>
              <a:r>
                <a:rPr lang="en-US" sz="1800" b="0" i="0" u="none" strike="noStrike" cap="none" dirty="0">
                  <a:solidFill>
                    <a:srgbClr val="1B456C"/>
                  </a:solidFill>
                  <a:latin typeface="Verdana"/>
                  <a:ea typeface="Verdana"/>
                  <a:cs typeface="Verdana"/>
                  <a:sym typeface="Verdana"/>
                </a:rPr>
                <a:t> Sie den </a:t>
              </a:r>
              <a:r>
                <a:rPr lang="en-US" sz="1800" b="0" i="0" u="none" strike="noStrike" cap="none" dirty="0" err="1">
                  <a:solidFill>
                    <a:srgbClr val="1B456C"/>
                  </a:solidFill>
                  <a:latin typeface="Verdana"/>
                  <a:ea typeface="Verdana"/>
                  <a:cs typeface="Verdana"/>
                  <a:sym typeface="Verdana"/>
                </a:rPr>
                <a:t>Fragebogen</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zur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Marktberatung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aus</a:t>
              </a:r>
              <a:r>
                <a:rPr lang="en-US" sz="1800" b="0" i="0" u="none" strike="noStrike" cap="none" dirty="0">
                  <a:solidFill>
                    <a:srgbClr val="1B456C"/>
                  </a:solidFill>
                  <a:latin typeface="Verdana"/>
                  <a:ea typeface="Verdana"/>
                  <a:cs typeface="Verdana"/>
                  <a:sym typeface="Verdana"/>
                </a:rPr>
                <a:t>, um </a:t>
              </a:r>
              <a:r>
                <a:rPr lang="en-US" sz="1800" b="0" i="0" u="none" strike="noStrike" cap="none" dirty="0" err="1">
                  <a:solidFill>
                    <a:srgbClr val="1B456C"/>
                  </a:solidFill>
                  <a:latin typeface="Verdana"/>
                  <a:ea typeface="Verdana"/>
                  <a:cs typeface="Verdana"/>
                  <a:sym typeface="Verdana"/>
                </a:rPr>
                <a:t>Unterstützung</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bei</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Ihrer</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Partnersuche</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zu</a:t>
              </a:r>
              <a:r>
                <a:rPr lang="en-US" sz="1800" b="0" i="0" u="none" strike="noStrike" cap="none" dirty="0">
                  <a:solidFill>
                    <a:srgbClr val="1B456C"/>
                  </a:solidFill>
                  <a:latin typeface="Verdana"/>
                  <a:ea typeface="Verdana"/>
                  <a:cs typeface="Verdana"/>
                  <a:sym typeface="Verdana"/>
                </a:rPr>
                <a:t> </a:t>
              </a:r>
              <a:r>
                <a:rPr lang="en-US" sz="1800" b="0" i="0" u="none" strike="noStrike" cap="none" dirty="0" err="1">
                  <a:solidFill>
                    <a:srgbClr val="1B456C"/>
                  </a:solidFill>
                  <a:latin typeface="Verdana"/>
                  <a:ea typeface="Verdana"/>
                  <a:cs typeface="Verdana"/>
                  <a:sym typeface="Verdana"/>
                </a:rPr>
                <a:t>erhalten</a:t>
              </a:r>
              <a:r>
                <a:rPr lang="en-US" sz="1800" b="0" i="0" u="none" strike="noStrike" cap="none" dirty="0">
                  <a:solidFill>
                    <a:srgbClr val="1B456C"/>
                  </a:solidFill>
                  <a:latin typeface="Verdana"/>
                  <a:ea typeface="Verdana"/>
                  <a:cs typeface="Verdana"/>
                  <a:sym typeface="Verdana"/>
                </a:rPr>
                <a:t> </a:t>
              </a:r>
              <a:endParaRPr sz="1800" b="0" i="0" u="none" strike="noStrike" cap="none" dirty="0">
                <a:solidFill>
                  <a:srgbClr val="000000"/>
                </a:solidFill>
                <a:latin typeface="Arial"/>
                <a:ea typeface="Arial"/>
                <a:cs typeface="Arial"/>
                <a:sym typeface="Arial"/>
              </a:endParaRPr>
            </a:p>
            <a:p>
              <a:pPr marL="0" marR="0" lvl="0" indent="0" algn="l" rtl="0">
                <a:lnSpc>
                  <a:spcPct val="112500"/>
                </a:lnSpc>
                <a:spcBef>
                  <a:spcPts val="0"/>
                </a:spcBef>
                <a:spcAft>
                  <a:spcPts val="0"/>
                </a:spcAft>
                <a:buClr>
                  <a:srgbClr val="000000"/>
                </a:buClr>
                <a:buSzPts val="2000"/>
                <a:buFont typeface="Arial"/>
                <a:buNone/>
              </a:pPr>
              <a:r>
                <a:rPr lang="en-US" sz="1800" b="0" i="0" u="none" strike="noStrike" cap="none" dirty="0">
                  <a:solidFill>
                    <a:srgbClr val="1B456C"/>
                  </a:solidFill>
                  <a:latin typeface="Verdana"/>
                  <a:ea typeface="Verdana"/>
                  <a:cs typeface="Verdana"/>
                  <a:sym typeface="Verdana"/>
                </a:rPr>
                <a:t>https://pcp.iprocuresecurity.eu/procurementplatform/</a:t>
              </a:r>
              <a:endParaRPr sz="1800" b="0" i="0" u="none" strike="noStrike" cap="none" dirty="0">
                <a:solidFill>
                  <a:srgbClr val="000000"/>
                </a:solidFill>
                <a:latin typeface="Arial"/>
                <a:ea typeface="Arial"/>
                <a:cs typeface="Arial"/>
                <a:sym typeface="Arial"/>
              </a:endParaRPr>
            </a:p>
          </p:txBody>
        </p:sp>
      </p:grpSp>
      <p:grpSp>
        <p:nvGrpSpPr>
          <p:cNvPr id="648" name="Google Shape;648;p37"/>
          <p:cNvGrpSpPr/>
          <p:nvPr/>
        </p:nvGrpSpPr>
        <p:grpSpPr>
          <a:xfrm>
            <a:off x="4431788" y="4670500"/>
            <a:ext cx="7517359" cy="2073200"/>
            <a:chOff x="-4" y="-5080"/>
            <a:chExt cx="16345712" cy="3486004"/>
          </a:xfrm>
        </p:grpSpPr>
        <p:sp>
          <p:nvSpPr>
            <p:cNvPr id="649" name="Google Shape;649;p37"/>
            <p:cNvSpPr txBox="1"/>
            <p:nvPr/>
          </p:nvSpPr>
          <p:spPr>
            <a:xfrm>
              <a:off x="0" y="-5080"/>
              <a:ext cx="16097175" cy="589966"/>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dirty="0">
                  <a:solidFill>
                    <a:schemeClr val="lt1"/>
                  </a:solidFill>
                  <a:latin typeface="Verdana"/>
                  <a:ea typeface="Verdana"/>
                  <a:cs typeface="Verdana"/>
                  <a:sym typeface="Verdana"/>
                </a:rPr>
                <a:t>PITCHING BEIM INTERNATIONALEN WEBINAR</a:t>
              </a:r>
              <a:endParaRPr sz="1400" b="0" i="0" u="none" strike="noStrike" cap="none" dirty="0">
                <a:solidFill>
                  <a:srgbClr val="000000"/>
                </a:solidFill>
                <a:latin typeface="Arial"/>
                <a:ea typeface="Arial"/>
                <a:cs typeface="Arial"/>
                <a:sym typeface="Arial"/>
              </a:endParaRPr>
            </a:p>
          </p:txBody>
        </p:sp>
        <p:sp>
          <p:nvSpPr>
            <p:cNvPr id="650" name="Google Shape;650;p37"/>
            <p:cNvSpPr txBox="1"/>
            <p:nvPr/>
          </p:nvSpPr>
          <p:spPr>
            <a:xfrm>
              <a:off x="-4" y="849149"/>
              <a:ext cx="16345712" cy="2631775"/>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dirty="0" err="1">
                  <a:solidFill>
                    <a:schemeClr val="lt1"/>
                  </a:solidFill>
                  <a:latin typeface="Verdana"/>
                  <a:ea typeface="Verdana"/>
                  <a:cs typeface="Verdana"/>
                  <a:sym typeface="Verdana"/>
                </a:rPr>
                <a:t>Nehmen</a:t>
              </a:r>
              <a:r>
                <a:rPr lang="en-US" sz="1800" b="0" i="0" u="none" strike="noStrike" cap="none" dirty="0">
                  <a:solidFill>
                    <a:schemeClr val="lt1"/>
                  </a:solidFill>
                  <a:latin typeface="Verdana"/>
                  <a:ea typeface="Verdana"/>
                  <a:cs typeface="Verdana"/>
                  <a:sym typeface="Verdana"/>
                </a:rPr>
                <a:t> Sie an </a:t>
              </a:r>
              <a:r>
                <a:rPr lang="en-US" sz="1800" b="0" i="0" u="none" strike="noStrike" cap="none" dirty="0" err="1">
                  <a:solidFill>
                    <a:schemeClr val="lt1"/>
                  </a:solidFill>
                  <a:latin typeface="Verdana"/>
                  <a:ea typeface="Verdana"/>
                  <a:cs typeface="Verdana"/>
                  <a:sym typeface="Verdana"/>
                </a:rPr>
                <a:t>einem</a:t>
              </a:r>
              <a:r>
                <a:rPr lang="en-US" sz="1800" b="0" i="0" u="none" strike="noStrike" cap="none"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speziellen</a:t>
              </a:r>
              <a:r>
                <a:rPr lang="en-US" sz="1800" b="0" i="0" u="none" strike="noStrike" cap="none" dirty="0">
                  <a:solidFill>
                    <a:schemeClr val="lt1"/>
                  </a:solidFill>
                  <a:latin typeface="Verdana"/>
                  <a:ea typeface="Verdana"/>
                  <a:cs typeface="Verdana"/>
                  <a:sym typeface="Verdana"/>
                </a:rPr>
                <a:t> Pitching </a:t>
              </a:r>
              <a:r>
                <a:rPr lang="en-US" sz="1800" b="0" i="0" u="none" strike="noStrike" cap="none" dirty="0" err="1">
                  <a:solidFill>
                    <a:schemeClr val="lt1"/>
                  </a:solidFill>
                  <a:latin typeface="Verdana"/>
                  <a:ea typeface="Verdana"/>
                  <a:cs typeface="Verdana"/>
                  <a:sym typeface="Verdana"/>
                </a:rPr>
                <a:t>während</a:t>
              </a:r>
              <a:r>
                <a:rPr lang="en-US" sz="1800" b="0" i="0" u="none" strike="noStrike" cap="none" dirty="0">
                  <a:solidFill>
                    <a:schemeClr val="lt1"/>
                  </a:solidFill>
                  <a:latin typeface="Verdana"/>
                  <a:ea typeface="Verdana"/>
                  <a:cs typeface="Verdana"/>
                  <a:sym typeface="Verdana"/>
                </a:rPr>
                <a:t> der </a:t>
              </a:r>
              <a:r>
                <a:rPr lang="en-US" sz="1800" b="0" i="0" u="none" strike="noStrike" cap="none" dirty="0" err="1">
                  <a:solidFill>
                    <a:schemeClr val="lt1"/>
                  </a:solidFill>
                  <a:latin typeface="Verdana"/>
                  <a:ea typeface="Verdana"/>
                  <a:cs typeface="Verdana"/>
                  <a:sym typeface="Verdana"/>
                </a:rPr>
                <a:t>internationalen</a:t>
              </a:r>
              <a:r>
                <a:rPr lang="en-US" sz="1800" b="0" i="0" u="none" strike="noStrike" cap="none" dirty="0">
                  <a:solidFill>
                    <a:schemeClr val="lt1"/>
                  </a:solidFill>
                  <a:latin typeface="Verdana"/>
                  <a:ea typeface="Verdana"/>
                  <a:cs typeface="Verdana"/>
                  <a:sym typeface="Verdana"/>
                </a:rPr>
                <a:t> OMK teil und </a:t>
              </a:r>
              <a:r>
                <a:rPr lang="en-US" sz="1800" b="0" i="0" u="none" strike="noStrike" cap="none" dirty="0" err="1">
                  <a:solidFill>
                    <a:schemeClr val="lt1"/>
                  </a:solidFill>
                  <a:latin typeface="Verdana"/>
                  <a:ea typeface="Verdana"/>
                  <a:cs typeface="Verdana"/>
                  <a:sym typeface="Verdana"/>
                </a:rPr>
                <a:t>treffen</a:t>
              </a:r>
              <a:r>
                <a:rPr lang="en-US" sz="1800" b="0" i="0" u="none" strike="noStrike" cap="none" dirty="0">
                  <a:solidFill>
                    <a:schemeClr val="lt1"/>
                  </a:solidFill>
                  <a:latin typeface="Verdana"/>
                  <a:ea typeface="Verdana"/>
                  <a:cs typeface="Verdana"/>
                  <a:sym typeface="Verdana"/>
                </a:rPr>
                <a:t> Sie </a:t>
              </a:r>
              <a:r>
                <a:rPr lang="en-US" sz="1800" b="0" i="0" u="none" strike="noStrike" cap="none" dirty="0" err="1">
                  <a:solidFill>
                    <a:schemeClr val="lt1"/>
                  </a:solidFill>
                  <a:latin typeface="Verdana"/>
                  <a:ea typeface="Verdana"/>
                  <a:cs typeface="Verdana"/>
                  <a:sym typeface="Verdana"/>
                </a:rPr>
                <a:t>andere</a:t>
              </a:r>
              <a:r>
                <a:rPr lang="en-US" sz="1800" b="0" i="0" u="none" strike="noStrike" cap="none"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Organisationen</a:t>
              </a:r>
              <a:r>
                <a:rPr lang="en-US" sz="1800" b="0" i="0" u="none" strike="noStrike" cap="none" dirty="0">
                  <a:solidFill>
                    <a:schemeClr val="lt1"/>
                  </a:solidFill>
                  <a:latin typeface="Verdana"/>
                  <a:ea typeface="Verdana"/>
                  <a:cs typeface="Verdana"/>
                  <a:sym typeface="Verdana"/>
                </a:rPr>
                <a:t>, die </a:t>
              </a:r>
              <a:r>
                <a:rPr lang="en-US" sz="1800" b="0" i="0" u="none" strike="noStrike" cap="none" dirty="0" err="1">
                  <a:solidFill>
                    <a:schemeClr val="lt1"/>
                  </a:solidFill>
                  <a:latin typeface="Verdana"/>
                  <a:ea typeface="Verdana"/>
                  <a:cs typeface="Verdana"/>
                  <a:sym typeface="Verdana"/>
                </a:rPr>
                <a:t>eine</a:t>
              </a:r>
              <a:r>
                <a:rPr lang="en-US" sz="1800" b="0" i="0" u="none" strike="noStrike" cap="none"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Partnerschaft</a:t>
              </a:r>
              <a:r>
                <a:rPr lang="en-US" sz="1800" b="0" i="0" u="none" strike="noStrike" cap="none"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suchen</a:t>
              </a:r>
              <a:r>
                <a:rPr lang="en-US" sz="1800" b="0" i="0" u="none" strike="noStrike" cap="none"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Wenn</a:t>
              </a:r>
              <a:r>
                <a:rPr lang="en-US" sz="1800" b="0" i="0" u="none" strike="noStrike" cap="none" dirty="0">
                  <a:solidFill>
                    <a:schemeClr val="lt1"/>
                  </a:solidFill>
                  <a:latin typeface="Verdana"/>
                  <a:ea typeface="Verdana"/>
                  <a:cs typeface="Verdana"/>
                  <a:sym typeface="Verdana"/>
                </a:rPr>
                <a:t> Sie </a:t>
              </a:r>
              <a:r>
                <a:rPr lang="en-US" sz="1800" b="0" i="0" u="none" strike="noStrike" cap="none" dirty="0" err="1">
                  <a:solidFill>
                    <a:schemeClr val="lt1"/>
                  </a:solidFill>
                  <a:latin typeface="Verdana"/>
                  <a:ea typeface="Verdana"/>
                  <a:cs typeface="Verdana"/>
                  <a:sym typeface="Verdana"/>
                </a:rPr>
                <a:t>bei</a:t>
              </a:r>
              <a:r>
                <a:rPr lang="en-US" sz="1800" b="0" i="0" u="none" strike="noStrike" cap="none" dirty="0">
                  <a:solidFill>
                    <a:schemeClr val="lt1"/>
                  </a:solidFill>
                  <a:latin typeface="Verdana"/>
                  <a:ea typeface="Verdana"/>
                  <a:cs typeface="Verdana"/>
                  <a:sym typeface="Verdana"/>
                </a:rPr>
                <a:t> der </a:t>
              </a:r>
              <a:r>
                <a:rPr lang="en-US" sz="1800" b="0" i="0" u="none" strike="noStrike" cap="none" dirty="0" err="1">
                  <a:solidFill>
                    <a:schemeClr val="lt1"/>
                  </a:solidFill>
                  <a:latin typeface="Verdana"/>
                  <a:ea typeface="Verdana"/>
                  <a:cs typeface="Verdana"/>
                  <a:sym typeface="Verdana"/>
                </a:rPr>
                <a:t>Anmeldung</a:t>
              </a:r>
              <a:r>
                <a:rPr lang="en-US" sz="1800" b="0" i="0" u="none" strike="noStrike" cap="none"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zur</a:t>
              </a:r>
              <a:r>
                <a:rPr lang="en-US" sz="1800" b="0" i="0" u="none" strike="noStrike" cap="none" dirty="0">
                  <a:solidFill>
                    <a:schemeClr val="lt1"/>
                  </a:solidFill>
                  <a:latin typeface="Verdana"/>
                  <a:ea typeface="Verdana"/>
                  <a:cs typeface="Verdana"/>
                  <a:sym typeface="Verdana"/>
                </a:rPr>
                <a:t> OMC </a:t>
              </a:r>
              <a:r>
                <a:rPr lang="en-US" sz="1800" b="0" i="0" u="none" strike="noStrike" cap="none" dirty="0" err="1">
                  <a:solidFill>
                    <a:schemeClr val="lt1"/>
                  </a:solidFill>
                  <a:latin typeface="Verdana"/>
                  <a:ea typeface="Verdana"/>
                  <a:cs typeface="Verdana"/>
                  <a:sym typeface="Verdana"/>
                </a:rPr>
                <a:t>noch</a:t>
              </a:r>
              <a:r>
                <a:rPr lang="en-US" sz="1800" b="0" i="0" u="none" strike="noStrike" cap="none"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keine</a:t>
              </a:r>
              <a:r>
                <a:rPr lang="en-US" dirty="0" err="1">
                  <a:solidFill>
                    <a:schemeClr val="lt1"/>
                  </a:solidFill>
                  <a:latin typeface="Verdana"/>
                  <a:ea typeface="Verdana"/>
                  <a:cs typeface="Verdana"/>
                  <a:sym typeface="Verdana"/>
                </a:rPr>
                <a:t>n</a:t>
              </a:r>
              <a:r>
                <a:rPr lang="en-US" dirty="0">
                  <a:solidFill>
                    <a:schemeClr val="lt1"/>
                  </a:solidFill>
                  <a:latin typeface="Verdana"/>
                  <a:ea typeface="Verdana"/>
                  <a:cs typeface="Verdana"/>
                  <a:sym typeface="Verdana"/>
                </a:rPr>
                <a:t> Pitching-</a:t>
              </a:r>
              <a:r>
                <a:rPr lang="en-US" dirty="0" err="1">
                  <a:solidFill>
                    <a:schemeClr val="lt1"/>
                  </a:solidFill>
                  <a:latin typeface="Verdana"/>
                  <a:ea typeface="Verdana"/>
                  <a:cs typeface="Verdana"/>
                  <a:sym typeface="Verdana"/>
                </a:rPr>
                <a:t>Vermerk</a:t>
              </a:r>
              <a:r>
                <a:rPr lang="en-US"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angegeben</a:t>
              </a:r>
              <a:r>
                <a:rPr lang="en-US" sz="1800" b="0" i="0" u="none" strike="noStrike" cap="none"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haben</a:t>
              </a:r>
              <a:r>
                <a:rPr lang="en-US" sz="1800" b="0" i="0" u="none" strike="noStrike" cap="none" dirty="0">
                  <a:solidFill>
                    <a:schemeClr val="lt1"/>
                  </a:solidFill>
                  <a:latin typeface="Verdana"/>
                  <a:ea typeface="Verdana"/>
                  <a:cs typeface="Verdana"/>
                  <a:sym typeface="Verdana"/>
                </a:rPr>
                <a:t>, </a:t>
              </a:r>
              <a:r>
                <a:rPr lang="en-US" sz="1800" b="0" i="0" u="none" strike="noStrike" cap="none" dirty="0" err="1">
                  <a:solidFill>
                    <a:schemeClr val="lt1"/>
                  </a:solidFill>
                  <a:latin typeface="Verdana"/>
                  <a:ea typeface="Verdana"/>
                  <a:cs typeface="Verdana"/>
                  <a:sym typeface="Verdana"/>
                </a:rPr>
                <a:t>senden</a:t>
              </a:r>
              <a:r>
                <a:rPr lang="en-US" sz="1800" b="0" i="0" u="none" strike="noStrike" cap="none" dirty="0">
                  <a:solidFill>
                    <a:schemeClr val="lt1"/>
                  </a:solidFill>
                  <a:latin typeface="Verdana"/>
                  <a:ea typeface="Verdana"/>
                  <a:cs typeface="Verdana"/>
                  <a:sym typeface="Verdana"/>
                </a:rPr>
                <a:t> Sie </a:t>
              </a:r>
              <a:r>
                <a:rPr lang="en-US" sz="1800" b="0" i="0" u="none" strike="noStrike" cap="none" dirty="0" err="1">
                  <a:solidFill>
                    <a:schemeClr val="lt1"/>
                  </a:solidFill>
                  <a:latin typeface="Verdana"/>
                  <a:ea typeface="Verdana"/>
                  <a:cs typeface="Verdana"/>
                  <a:sym typeface="Verdana"/>
                </a:rPr>
                <a:t>eine</a:t>
              </a:r>
              <a:r>
                <a:rPr lang="en-US" sz="1800" b="0" i="0" u="none" strike="noStrike" cap="none" dirty="0">
                  <a:solidFill>
                    <a:schemeClr val="lt1"/>
                  </a:solidFill>
                  <a:latin typeface="Verdana"/>
                  <a:ea typeface="Verdana"/>
                  <a:cs typeface="Verdana"/>
                  <a:sym typeface="Verdana"/>
                </a:rPr>
                <a:t> E-Mail an office@iprocuresecurity.eu</a:t>
              </a:r>
              <a:endParaRPr sz="1400" b="0" i="0" u="none" strike="noStrike" cap="none" dirty="0">
                <a:solidFill>
                  <a:schemeClr val="dk1"/>
                </a:solidFill>
                <a:highlight>
                  <a:srgbClr val="FFFF00"/>
                </a:highlight>
                <a:latin typeface="Verdana"/>
                <a:ea typeface="Verdana"/>
                <a:cs typeface="Verdana"/>
                <a:sym typeface="Verdana"/>
              </a:endParaRPr>
            </a:p>
          </p:txBody>
        </p:sp>
      </p:grpSp>
      <p:pic>
        <p:nvPicPr>
          <p:cNvPr id="651" name="Google Shape;651;p37" descr="Ein Bild, das Text, Sitz, Vektorgrafiken enthält.&#10;&#10;Automatisch generierte Beschreibung"/>
          <p:cNvPicPr preferRelativeResize="0"/>
          <p:nvPr/>
        </p:nvPicPr>
        <p:blipFill rotWithShape="1">
          <a:blip r:embed="rId4">
            <a:alphaModFix/>
          </a:blip>
          <a:srcRect/>
          <a:stretch/>
        </p:blipFill>
        <p:spPr>
          <a:xfrm>
            <a:off x="1762125" y="4448175"/>
            <a:ext cx="2295525" cy="2295525"/>
          </a:xfrm>
          <a:prstGeom prst="rect">
            <a:avLst/>
          </a:prstGeom>
          <a:noFill/>
          <a:ln>
            <a:noFill/>
          </a:ln>
        </p:spPr>
      </p:pic>
      <p:pic>
        <p:nvPicPr>
          <p:cNvPr id="652" name="Google Shape;652;p37" descr="Ein Bild, das Outdoorobjekt enthält.&#10;&#10;Automatisch generierte Beschreibung"/>
          <p:cNvPicPr preferRelativeResize="0"/>
          <p:nvPr/>
        </p:nvPicPr>
        <p:blipFill rotWithShape="1">
          <a:blip r:embed="rId5">
            <a:alphaModFix/>
          </a:blip>
          <a:srcRect/>
          <a:stretch/>
        </p:blipFill>
        <p:spPr>
          <a:xfrm>
            <a:off x="1704974" y="1981199"/>
            <a:ext cx="2409825" cy="24098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pic>
        <p:nvPicPr>
          <p:cNvPr id="657" name="Google Shape;657;p38"/>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658" name="Google Shape;658;p38"/>
          <p:cNvPicPr preferRelativeResize="0"/>
          <p:nvPr/>
        </p:nvPicPr>
        <p:blipFill rotWithShape="1">
          <a:blip r:embed="rId4">
            <a:alphaModFix amt="16000"/>
          </a:blip>
          <a:srcRect t="28729" b="40119"/>
          <a:stretch/>
        </p:blipFill>
        <p:spPr>
          <a:xfrm>
            <a:off x="0" y="0"/>
            <a:ext cx="12192000" cy="3932504"/>
          </a:xfrm>
          <a:prstGeom prst="rect">
            <a:avLst/>
          </a:prstGeom>
          <a:noFill/>
          <a:ln>
            <a:noFill/>
          </a:ln>
        </p:spPr>
      </p:pic>
      <p:cxnSp>
        <p:nvCxnSpPr>
          <p:cNvPr id="659" name="Google Shape;659;p38"/>
          <p:cNvCxnSpPr/>
          <p:nvPr/>
        </p:nvCxnSpPr>
        <p:spPr>
          <a:xfrm>
            <a:off x="3043144" y="4722159"/>
            <a:ext cx="1193374" cy="0"/>
          </a:xfrm>
          <a:prstGeom prst="straightConnector1">
            <a:avLst/>
          </a:prstGeom>
          <a:noFill/>
          <a:ln w="28575" cap="flat" cmpd="sng">
            <a:solidFill>
              <a:srgbClr val="1B456C"/>
            </a:solidFill>
            <a:prstDash val="solid"/>
            <a:miter lim="800000"/>
            <a:headEnd type="none" w="sm" len="sm"/>
            <a:tailEnd type="none" w="sm" len="sm"/>
          </a:ln>
        </p:spPr>
      </p:cxnSp>
      <p:sp>
        <p:nvSpPr>
          <p:cNvPr id="660" name="Google Shape;660;p38"/>
          <p:cNvSpPr/>
          <p:nvPr/>
        </p:nvSpPr>
        <p:spPr>
          <a:xfrm rot="5400000">
            <a:off x="5445924" y="-2210331"/>
            <a:ext cx="1300155" cy="9144001"/>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1" name="Google Shape;661;p38"/>
          <p:cNvSpPr/>
          <p:nvPr/>
        </p:nvSpPr>
        <p:spPr>
          <a:xfrm>
            <a:off x="2038348" y="5052197"/>
            <a:ext cx="1538100" cy="1340073"/>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62" name="Google Shape;662;p38"/>
          <p:cNvGrpSpPr/>
          <p:nvPr/>
        </p:nvGrpSpPr>
        <p:grpSpPr>
          <a:xfrm>
            <a:off x="2038351" y="4492682"/>
            <a:ext cx="1538099" cy="947636"/>
            <a:chOff x="0" y="0"/>
            <a:chExt cx="4101596" cy="2527029"/>
          </a:xfrm>
        </p:grpSpPr>
        <p:sp>
          <p:nvSpPr>
            <p:cNvPr id="663" name="Google Shape;663;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p38"/>
            <p:cNvSpPr txBox="1"/>
            <p:nvPr/>
          </p:nvSpPr>
          <p:spPr>
            <a:xfrm>
              <a:off x="1683354" y="418043"/>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01</a:t>
              </a:r>
              <a:endParaRPr sz="1400" b="0" i="0" u="none" strike="noStrike" cap="none">
                <a:solidFill>
                  <a:srgbClr val="000000"/>
                </a:solidFill>
                <a:latin typeface="Arial"/>
                <a:ea typeface="Arial"/>
                <a:cs typeface="Arial"/>
                <a:sym typeface="Arial"/>
              </a:endParaRPr>
            </a:p>
          </p:txBody>
        </p:sp>
        <p:sp>
          <p:nvSpPr>
            <p:cNvPr id="665" name="Google Shape;665;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B456C"/>
                  </a:solidFill>
                  <a:latin typeface="Verdana"/>
                  <a:ea typeface="Verdana"/>
                  <a:cs typeface="Verdana"/>
                  <a:sym typeface="Verdana"/>
                </a:rPr>
                <a:t>OMC</a:t>
              </a:r>
              <a:endParaRPr sz="1400" b="0" i="0" u="none" strike="noStrike" cap="none" dirty="0">
                <a:solidFill>
                  <a:srgbClr val="000000"/>
                </a:solidFill>
                <a:latin typeface="Arial"/>
                <a:ea typeface="Arial"/>
                <a:cs typeface="Arial"/>
                <a:sym typeface="Arial"/>
              </a:endParaRPr>
            </a:p>
          </p:txBody>
        </p:sp>
      </p:grpSp>
      <p:grpSp>
        <p:nvGrpSpPr>
          <p:cNvPr id="666" name="Google Shape;666;p38"/>
          <p:cNvGrpSpPr/>
          <p:nvPr/>
        </p:nvGrpSpPr>
        <p:grpSpPr>
          <a:xfrm>
            <a:off x="5326952" y="4492682"/>
            <a:ext cx="1538099" cy="947636"/>
            <a:chOff x="0" y="0"/>
            <a:chExt cx="4101596" cy="2527029"/>
          </a:xfrm>
        </p:grpSpPr>
        <p:sp>
          <p:nvSpPr>
            <p:cNvPr id="667" name="Google Shape;667;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p38"/>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03</a:t>
              </a:r>
              <a:endParaRPr sz="1400" b="0" i="0" u="none" strike="noStrike" cap="none">
                <a:solidFill>
                  <a:srgbClr val="000000"/>
                </a:solidFill>
                <a:latin typeface="Arial"/>
                <a:ea typeface="Arial"/>
                <a:cs typeface="Arial"/>
                <a:sym typeface="Arial"/>
              </a:endParaRPr>
            </a:p>
          </p:txBody>
        </p:sp>
        <p:sp>
          <p:nvSpPr>
            <p:cNvPr id="669" name="Google Shape;669;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PHASE I</a:t>
              </a:r>
              <a:endParaRPr sz="1400" b="0" i="0" u="none" strike="noStrike" cap="none">
                <a:solidFill>
                  <a:srgbClr val="000000"/>
                </a:solidFill>
                <a:latin typeface="Arial"/>
                <a:ea typeface="Arial"/>
                <a:cs typeface="Arial"/>
                <a:sym typeface="Arial"/>
              </a:endParaRPr>
            </a:p>
          </p:txBody>
        </p:sp>
      </p:grpSp>
      <p:grpSp>
        <p:nvGrpSpPr>
          <p:cNvPr id="670" name="Google Shape;670;p38"/>
          <p:cNvGrpSpPr/>
          <p:nvPr/>
        </p:nvGrpSpPr>
        <p:grpSpPr>
          <a:xfrm>
            <a:off x="6971252" y="4492682"/>
            <a:ext cx="1538099" cy="947636"/>
            <a:chOff x="0" y="0"/>
            <a:chExt cx="4101596" cy="2527029"/>
          </a:xfrm>
        </p:grpSpPr>
        <p:sp>
          <p:nvSpPr>
            <p:cNvPr id="671" name="Google Shape;671;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p38"/>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04</a:t>
              </a:r>
              <a:endParaRPr sz="1400" b="0" i="0" u="none" strike="noStrike" cap="none">
                <a:solidFill>
                  <a:srgbClr val="000000"/>
                </a:solidFill>
                <a:latin typeface="Arial"/>
                <a:ea typeface="Arial"/>
                <a:cs typeface="Arial"/>
                <a:sym typeface="Arial"/>
              </a:endParaRPr>
            </a:p>
          </p:txBody>
        </p:sp>
        <p:sp>
          <p:nvSpPr>
            <p:cNvPr id="673" name="Google Shape;673;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PHASE II</a:t>
              </a:r>
              <a:endParaRPr sz="1400" b="0" i="0" u="none" strike="noStrike" cap="none">
                <a:solidFill>
                  <a:srgbClr val="000000"/>
                </a:solidFill>
                <a:latin typeface="Arial"/>
                <a:ea typeface="Arial"/>
                <a:cs typeface="Arial"/>
                <a:sym typeface="Arial"/>
              </a:endParaRPr>
            </a:p>
          </p:txBody>
        </p:sp>
      </p:grpSp>
      <p:sp>
        <p:nvSpPr>
          <p:cNvPr id="674" name="Google Shape;674;p38"/>
          <p:cNvSpPr txBox="1"/>
          <p:nvPr/>
        </p:nvSpPr>
        <p:spPr>
          <a:xfrm>
            <a:off x="2102081" y="5951843"/>
            <a:ext cx="1367000"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1B456C"/>
                </a:solidFill>
                <a:latin typeface="Verdana"/>
                <a:ea typeface="Verdana"/>
                <a:cs typeface="Verdana"/>
                <a:sym typeface="Verdana"/>
              </a:rPr>
              <a:t>Jan - Apr 22</a:t>
            </a:r>
            <a:endParaRPr sz="1400" b="0" i="0" u="none" strike="noStrike" cap="none" dirty="0">
              <a:solidFill>
                <a:srgbClr val="000000"/>
              </a:solidFill>
              <a:latin typeface="Arial"/>
              <a:ea typeface="Arial"/>
              <a:cs typeface="Arial"/>
              <a:sym typeface="Arial"/>
            </a:endParaRPr>
          </a:p>
        </p:txBody>
      </p:sp>
      <p:grpSp>
        <p:nvGrpSpPr>
          <p:cNvPr id="675" name="Google Shape;675;p38"/>
          <p:cNvGrpSpPr/>
          <p:nvPr/>
        </p:nvGrpSpPr>
        <p:grpSpPr>
          <a:xfrm>
            <a:off x="2765917" y="1924598"/>
            <a:ext cx="6660166" cy="913225"/>
            <a:chOff x="0" y="-9525"/>
            <a:chExt cx="17760442" cy="2435265"/>
          </a:xfrm>
        </p:grpSpPr>
        <p:sp>
          <p:nvSpPr>
            <p:cNvPr id="676" name="Google Shape;676;p38"/>
            <p:cNvSpPr txBox="1"/>
            <p:nvPr/>
          </p:nvSpPr>
          <p:spPr>
            <a:xfrm>
              <a:off x="521088" y="1849343"/>
              <a:ext cx="16718269" cy="57639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1300"/>
                <a:buFont typeface="Arial"/>
                <a:buNone/>
              </a:pPr>
              <a:r>
                <a:rPr lang="en-US" sz="1300" b="0" i="0" u="none" strike="noStrike" cap="none" dirty="0" err="1">
                  <a:solidFill>
                    <a:srgbClr val="1B456C"/>
                  </a:solidFill>
                  <a:latin typeface="Montserrat"/>
                  <a:ea typeface="Montserrat"/>
                  <a:cs typeface="Montserrat"/>
                  <a:sym typeface="Montserrat"/>
                </a:rPr>
                <a:t>Vorläufiger</a:t>
              </a:r>
              <a:r>
                <a:rPr lang="en-US" sz="1300" b="0" i="0" u="none" strike="noStrike" cap="none" dirty="0">
                  <a:solidFill>
                    <a:srgbClr val="1B456C"/>
                  </a:solidFill>
                  <a:latin typeface="Montserrat"/>
                  <a:ea typeface="Montserrat"/>
                  <a:cs typeface="Montserrat"/>
                  <a:sym typeface="Montserrat"/>
                </a:rPr>
                <a:t> </a:t>
              </a:r>
              <a:r>
                <a:rPr lang="en-US" sz="1300" b="0" i="0" u="none" strike="noStrike" cap="none" dirty="0" err="1">
                  <a:solidFill>
                    <a:srgbClr val="1B456C"/>
                  </a:solidFill>
                  <a:latin typeface="Montserrat"/>
                  <a:ea typeface="Montserrat"/>
                  <a:cs typeface="Montserrat"/>
                  <a:sym typeface="Montserrat"/>
                </a:rPr>
                <a:t>Zeitplan</a:t>
              </a:r>
              <a:endParaRPr sz="1300" b="0" i="0" u="none" strike="noStrike" cap="none" dirty="0">
                <a:solidFill>
                  <a:srgbClr val="1B456C"/>
                </a:solidFill>
                <a:latin typeface="Open Sans Light"/>
                <a:ea typeface="Open Sans Light"/>
                <a:cs typeface="Open Sans Light"/>
                <a:sym typeface="Open Sans Light"/>
              </a:endParaRPr>
            </a:p>
          </p:txBody>
        </p:sp>
        <p:sp>
          <p:nvSpPr>
            <p:cNvPr id="677" name="Google Shape;677;p38"/>
            <p:cNvSpPr txBox="1"/>
            <p:nvPr/>
          </p:nvSpPr>
          <p:spPr>
            <a:xfrm>
              <a:off x="0" y="-9525"/>
              <a:ext cx="17760442" cy="153888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3750"/>
                <a:buFont typeface="Arial"/>
                <a:buNone/>
              </a:pPr>
              <a:r>
                <a:rPr lang="en-US" sz="3750" b="0" i="0" u="none" strike="noStrike" cap="none">
                  <a:solidFill>
                    <a:srgbClr val="1B456C"/>
                  </a:solidFill>
                  <a:latin typeface="Montserrat"/>
                  <a:ea typeface="Montserrat"/>
                  <a:cs typeface="Montserrat"/>
                  <a:sym typeface="Montserrat"/>
                </a:rPr>
                <a:t>Unser Fahrplan</a:t>
              </a:r>
              <a:endParaRPr sz="1400" b="0" i="0" u="none" strike="noStrike" cap="none">
                <a:solidFill>
                  <a:srgbClr val="000000"/>
                </a:solidFill>
                <a:latin typeface="Arial"/>
                <a:ea typeface="Arial"/>
                <a:cs typeface="Arial"/>
                <a:sym typeface="Arial"/>
              </a:endParaRPr>
            </a:p>
          </p:txBody>
        </p:sp>
      </p:grpSp>
      <p:sp>
        <p:nvSpPr>
          <p:cNvPr id="678" name="Google Shape;678;p38"/>
          <p:cNvSpPr txBox="1"/>
          <p:nvPr/>
        </p:nvSpPr>
        <p:spPr>
          <a:xfrm>
            <a:off x="3835710" y="5960077"/>
            <a:ext cx="1222065"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191919"/>
                </a:solidFill>
                <a:latin typeface="Verdana"/>
                <a:ea typeface="Verdana"/>
                <a:cs typeface="Verdana"/>
                <a:sym typeface="Verdana"/>
              </a:rPr>
              <a:t>Mai – Aug 22</a:t>
            </a:r>
            <a:endParaRPr sz="1100" b="0" i="0" u="none" strike="noStrike" cap="none" dirty="0">
              <a:solidFill>
                <a:srgbClr val="191919"/>
              </a:solidFill>
              <a:latin typeface="Verdana"/>
              <a:ea typeface="Verdana"/>
              <a:cs typeface="Verdana"/>
              <a:sym typeface="Verdana"/>
            </a:endParaRPr>
          </a:p>
        </p:txBody>
      </p:sp>
      <p:sp>
        <p:nvSpPr>
          <p:cNvPr id="679" name="Google Shape;679;p38"/>
          <p:cNvSpPr txBox="1"/>
          <p:nvPr/>
        </p:nvSpPr>
        <p:spPr>
          <a:xfrm>
            <a:off x="5537643" y="5952261"/>
            <a:ext cx="1155605"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191919"/>
                </a:solidFill>
                <a:latin typeface="Verdana"/>
                <a:ea typeface="Verdana"/>
                <a:cs typeface="Verdana"/>
                <a:sym typeface="Verdana"/>
              </a:rPr>
              <a:t>Sep - Dez 22</a:t>
            </a:r>
            <a:endParaRPr sz="1100" b="0" i="0" u="none" strike="noStrike" cap="none" dirty="0">
              <a:solidFill>
                <a:srgbClr val="191919"/>
              </a:solidFill>
              <a:latin typeface="Verdana"/>
              <a:ea typeface="Verdana"/>
              <a:cs typeface="Verdana"/>
              <a:sym typeface="Verdana"/>
            </a:endParaRPr>
          </a:p>
        </p:txBody>
      </p:sp>
      <p:sp>
        <p:nvSpPr>
          <p:cNvPr id="680" name="Google Shape;680;p38"/>
          <p:cNvSpPr txBox="1"/>
          <p:nvPr/>
        </p:nvSpPr>
        <p:spPr>
          <a:xfrm>
            <a:off x="7210497" y="5951843"/>
            <a:ext cx="1163855"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191919"/>
                </a:solidFill>
                <a:latin typeface="Verdana"/>
                <a:ea typeface="Verdana"/>
                <a:cs typeface="Verdana"/>
                <a:sym typeface="Verdana"/>
              </a:rPr>
              <a:t>Jan - Aug 23</a:t>
            </a:r>
            <a:endParaRPr sz="1100" b="0" i="0" u="none" strike="noStrike" cap="none">
              <a:solidFill>
                <a:srgbClr val="191919"/>
              </a:solidFill>
              <a:latin typeface="Verdana"/>
              <a:ea typeface="Verdana"/>
              <a:cs typeface="Verdana"/>
              <a:sym typeface="Verdana"/>
            </a:endParaRPr>
          </a:p>
        </p:txBody>
      </p:sp>
      <p:sp>
        <p:nvSpPr>
          <p:cNvPr id="681" name="Google Shape;681;p38"/>
          <p:cNvSpPr txBox="1"/>
          <p:nvPr/>
        </p:nvSpPr>
        <p:spPr>
          <a:xfrm>
            <a:off x="8891602" y="5960077"/>
            <a:ext cx="1260884"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191919"/>
                </a:solidFill>
                <a:latin typeface="Verdana"/>
                <a:ea typeface="Verdana"/>
                <a:cs typeface="Verdana"/>
                <a:sym typeface="Verdana"/>
              </a:rPr>
              <a:t>Sep 23 - Apr 24</a:t>
            </a:r>
            <a:endParaRPr sz="1100" b="0" i="0" u="none" strike="noStrike" cap="none">
              <a:solidFill>
                <a:srgbClr val="191919"/>
              </a:solidFill>
              <a:latin typeface="Verdana"/>
              <a:ea typeface="Verdana"/>
              <a:cs typeface="Verdana"/>
              <a:sym typeface="Verdana"/>
            </a:endParaRPr>
          </a:p>
        </p:txBody>
      </p:sp>
      <p:grpSp>
        <p:nvGrpSpPr>
          <p:cNvPr id="682" name="Google Shape;682;p38"/>
          <p:cNvGrpSpPr/>
          <p:nvPr/>
        </p:nvGrpSpPr>
        <p:grpSpPr>
          <a:xfrm>
            <a:off x="3622624" y="4492683"/>
            <a:ext cx="1610653" cy="1228488"/>
            <a:chOff x="-283205" y="0"/>
            <a:chExt cx="4384801" cy="3257253"/>
          </a:xfrm>
        </p:grpSpPr>
        <p:sp>
          <p:nvSpPr>
            <p:cNvPr id="683" name="Google Shape;683;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4" name="Google Shape;684;p38"/>
            <p:cNvSpPr txBox="1"/>
            <p:nvPr/>
          </p:nvSpPr>
          <p:spPr>
            <a:xfrm>
              <a:off x="1683354" y="401109"/>
              <a:ext cx="734889" cy="449166"/>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02</a:t>
              </a:r>
              <a:endParaRPr sz="1400" b="0" i="0" u="none" strike="noStrike" cap="none">
                <a:solidFill>
                  <a:srgbClr val="000000"/>
                </a:solidFill>
                <a:latin typeface="Arial"/>
                <a:ea typeface="Arial"/>
                <a:cs typeface="Arial"/>
                <a:sym typeface="Arial"/>
              </a:endParaRPr>
            </a:p>
          </p:txBody>
        </p:sp>
        <p:sp>
          <p:nvSpPr>
            <p:cNvPr id="685" name="Google Shape;685;p38"/>
            <p:cNvSpPr txBox="1"/>
            <p:nvPr/>
          </p:nvSpPr>
          <p:spPr>
            <a:xfrm>
              <a:off x="-283205" y="1788365"/>
              <a:ext cx="4384801" cy="146888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91919"/>
                  </a:solidFill>
                  <a:latin typeface="Verdana"/>
                  <a:ea typeface="Verdana"/>
                  <a:cs typeface="Verdana"/>
                  <a:sym typeface="Verdana"/>
                </a:rPr>
                <a:t>AUSSCHREI-BUNG</a:t>
              </a:r>
              <a:endParaRPr sz="1400" b="0" i="0" u="none" strike="noStrike" cap="none" dirty="0">
                <a:solidFill>
                  <a:srgbClr val="000000"/>
                </a:solidFill>
                <a:latin typeface="Arial"/>
                <a:ea typeface="Arial"/>
                <a:cs typeface="Arial"/>
                <a:sym typeface="Arial"/>
              </a:endParaRPr>
            </a:p>
          </p:txBody>
        </p:sp>
      </p:grpSp>
      <p:grpSp>
        <p:nvGrpSpPr>
          <p:cNvPr id="686" name="Google Shape;686;p38"/>
          <p:cNvGrpSpPr/>
          <p:nvPr/>
        </p:nvGrpSpPr>
        <p:grpSpPr>
          <a:xfrm>
            <a:off x="8615553" y="4492682"/>
            <a:ext cx="1538099" cy="947636"/>
            <a:chOff x="0" y="0"/>
            <a:chExt cx="4101596" cy="2527029"/>
          </a:xfrm>
        </p:grpSpPr>
        <p:sp>
          <p:nvSpPr>
            <p:cNvPr id="687" name="Google Shape;687;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8" name="Google Shape;688;p38"/>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05</a:t>
              </a:r>
              <a:endParaRPr sz="1400" b="0" i="0" u="none" strike="noStrike" cap="none">
                <a:solidFill>
                  <a:srgbClr val="000000"/>
                </a:solidFill>
                <a:latin typeface="Arial"/>
                <a:ea typeface="Arial"/>
                <a:cs typeface="Arial"/>
                <a:sym typeface="Arial"/>
              </a:endParaRPr>
            </a:p>
          </p:txBody>
        </p:sp>
        <p:sp>
          <p:nvSpPr>
            <p:cNvPr id="689" name="Google Shape;689;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PHASE III</a:t>
              </a:r>
              <a:endParaRPr sz="1400" b="0" i="0" u="none" strike="noStrike" cap="none">
                <a:solidFill>
                  <a:srgbClr val="000000"/>
                </a:solidFill>
                <a:latin typeface="Arial"/>
                <a:ea typeface="Arial"/>
                <a:cs typeface="Arial"/>
                <a:sym typeface="Arial"/>
              </a:endParaRPr>
            </a:p>
          </p:txBody>
        </p:sp>
      </p:grpSp>
      <p:cxnSp>
        <p:nvCxnSpPr>
          <p:cNvPr id="690" name="Google Shape;690;p38"/>
          <p:cNvCxnSpPr/>
          <p:nvPr/>
        </p:nvCxnSpPr>
        <p:spPr>
          <a:xfrm>
            <a:off x="4698558" y="4719290"/>
            <a:ext cx="1161900" cy="0"/>
          </a:xfrm>
          <a:prstGeom prst="straightConnector1">
            <a:avLst/>
          </a:prstGeom>
          <a:noFill/>
          <a:ln w="28575" cap="flat" cmpd="sng">
            <a:solidFill>
              <a:srgbClr val="1B456C"/>
            </a:solidFill>
            <a:prstDash val="solid"/>
            <a:miter lim="800000"/>
            <a:headEnd type="none" w="sm" len="sm"/>
            <a:tailEnd type="none" w="sm" len="sm"/>
          </a:ln>
        </p:spPr>
      </p:cxnSp>
      <p:cxnSp>
        <p:nvCxnSpPr>
          <p:cNvPr id="691" name="Google Shape;691;p38"/>
          <p:cNvCxnSpPr/>
          <p:nvPr/>
        </p:nvCxnSpPr>
        <p:spPr>
          <a:xfrm rot="10800000" flipH="1">
            <a:off x="6319033" y="4719290"/>
            <a:ext cx="1185524" cy="1398"/>
          </a:xfrm>
          <a:prstGeom prst="straightConnector1">
            <a:avLst/>
          </a:prstGeom>
          <a:noFill/>
          <a:ln w="28575" cap="flat" cmpd="sng">
            <a:solidFill>
              <a:srgbClr val="1B456C"/>
            </a:solidFill>
            <a:prstDash val="solid"/>
            <a:miter lim="800000"/>
            <a:headEnd type="none" w="sm" len="sm"/>
            <a:tailEnd type="none" w="sm" len="sm"/>
          </a:ln>
        </p:spPr>
      </p:cxnSp>
      <p:cxnSp>
        <p:nvCxnSpPr>
          <p:cNvPr id="692" name="Google Shape;692;p38"/>
          <p:cNvCxnSpPr/>
          <p:nvPr/>
        </p:nvCxnSpPr>
        <p:spPr>
          <a:xfrm>
            <a:off x="7973064" y="4722087"/>
            <a:ext cx="1175794" cy="0"/>
          </a:xfrm>
          <a:prstGeom prst="straightConnector1">
            <a:avLst/>
          </a:prstGeom>
          <a:noFill/>
          <a:ln w="28575" cap="flat" cmpd="sng">
            <a:solidFill>
              <a:srgbClr val="1B456C"/>
            </a:solidFill>
            <a:prstDash val="solid"/>
            <a:miter lim="800000"/>
            <a:headEnd type="none" w="sm" len="sm"/>
            <a:tailEnd type="none" w="sm" len="sm"/>
          </a:ln>
        </p:spPr>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pic>
        <p:nvPicPr>
          <p:cNvPr id="697" name="Google Shape;697;p3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698" name="Google Shape;698;p39"/>
          <p:cNvSpPr txBox="1"/>
          <p:nvPr/>
        </p:nvSpPr>
        <p:spPr>
          <a:xfrm>
            <a:off x="1491871" y="3184318"/>
            <a:ext cx="9014203" cy="549318"/>
          </a:xfrm>
          <a:prstGeom prst="rect">
            <a:avLst/>
          </a:prstGeom>
          <a:noFill/>
          <a:ln>
            <a:noFill/>
          </a:ln>
        </p:spPr>
        <p:txBody>
          <a:bodyPr spcFirstLastPara="1" wrap="square" lIns="0" tIns="0" rIns="0" bIns="0" anchor="t" anchorCtr="0">
            <a:spAutoFit/>
          </a:bodyPr>
          <a:lstStyle/>
          <a:p>
            <a:pPr marL="0" marR="0" lvl="0" indent="0" algn="ctr" rtl="0">
              <a:lnSpc>
                <a:spcPct val="43875"/>
              </a:lnSpc>
              <a:spcBef>
                <a:spcPts val="0"/>
              </a:spcBef>
              <a:spcAft>
                <a:spcPts val="0"/>
              </a:spcAft>
              <a:buClr>
                <a:srgbClr val="D9325D"/>
              </a:buClr>
              <a:buSzPts val="8000"/>
              <a:buFont typeface="Verdana"/>
              <a:buNone/>
            </a:pPr>
            <a:r>
              <a:rPr lang="en-US" sz="8000" b="1" i="0" u="none" strike="noStrike" cap="none" dirty="0">
                <a:solidFill>
                  <a:srgbClr val="D9325D"/>
                </a:solidFill>
                <a:latin typeface="Verdana"/>
                <a:ea typeface="Verdana"/>
                <a:cs typeface="Verdana"/>
                <a:sym typeface="Verdana"/>
              </a:rPr>
              <a:t>F</a:t>
            </a:r>
            <a:r>
              <a:rPr lang="en-US" sz="8000" b="1" i="0" u="none" strike="noStrike" cap="none" dirty="0">
                <a:solidFill>
                  <a:schemeClr val="bg1"/>
                </a:solidFill>
                <a:latin typeface="Verdana"/>
                <a:ea typeface="Verdana"/>
                <a:cs typeface="Verdana"/>
                <a:sym typeface="Verdana"/>
              </a:rPr>
              <a:t>RAGERUNDE</a:t>
            </a:r>
            <a:endParaRPr sz="8000" b="1" i="0" u="none" strike="noStrike" cap="none" dirty="0">
              <a:solidFill>
                <a:schemeClr val="bg1"/>
              </a:solidFill>
              <a:latin typeface="Verdana"/>
              <a:ea typeface="Verdana"/>
              <a:cs typeface="Verdana"/>
              <a:sym typeface="Verdana"/>
            </a:endParaRPr>
          </a:p>
        </p:txBody>
      </p:sp>
      <p:sp>
        <p:nvSpPr>
          <p:cNvPr id="2" name="Textplatzhalter 1">
            <a:extLst>
              <a:ext uri="{FF2B5EF4-FFF2-40B4-BE49-F238E27FC236}">
                <a16:creationId xmlns:a16="http://schemas.microsoft.com/office/drawing/2014/main" id="{47FC610E-77A9-4356-9A4B-7A709F45DCDE}"/>
              </a:ext>
            </a:extLst>
          </p:cNvPr>
          <p:cNvSpPr>
            <a:spLocks noGrp="1"/>
          </p:cNvSpPr>
          <p:nvPr>
            <p:ph type="body" sz="quarter" idx="10"/>
          </p:nvPr>
        </p:nvSpPr>
        <p:spPr/>
        <p:txBody>
          <a:bodyPr/>
          <a:lstStyle/>
          <a:p>
            <a:endParaRPr lang="en-GB"/>
          </a:p>
        </p:txBody>
      </p:sp>
    </p:spTree>
  </p:cSld>
  <p:clrMapOvr>
    <a:masterClrMapping/>
  </p:clrMapOvr>
</p:sld>
</file>

<file path=ppt/theme/theme1.xml><?xml version="1.0" encoding="utf-8"?>
<a:theme xmlns:a="http://schemas.openxmlformats.org/drawingml/2006/main" name="Project">
  <a:themeElements>
    <a:clrScheme name="Benutzerdefiniert 2">
      <a:dk1>
        <a:srgbClr val="393939"/>
      </a:dk1>
      <a:lt1>
        <a:sysClr val="window" lastClr="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9224BEBFD5D3843970B02F0AF9A56C0" ma:contentTypeVersion="8" ma:contentTypeDescription="Create a new document." ma:contentTypeScope="" ma:versionID="bb1ea0632ddd3413b952ef36df54d45e">
  <xsd:schema xmlns:xsd="http://www.w3.org/2001/XMLSchema" xmlns:xs="http://www.w3.org/2001/XMLSchema" xmlns:p="http://schemas.microsoft.com/office/2006/metadata/properties" xmlns:ns2="a6b46a62-3a82-4f08-a851-59717d013146" targetNamespace="http://schemas.microsoft.com/office/2006/metadata/properties" ma:root="true" ma:fieldsID="20f87aaf57b7e1c8ee44b10f182e60f6" ns2:_="">
    <xsd:import namespace="a6b46a62-3a82-4f08-a851-59717d01314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b46a62-3a82-4f08-a851-59717d0131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BA293F-A2B3-43B9-A1DA-C1361DE14AF9}">
  <ds:schemaRefs>
    <ds:schemaRef ds:uri="http://purl.org/dc/elements/1.1/"/>
    <ds:schemaRef ds:uri="http://schemas.microsoft.com/office/2006/documentManagement/types"/>
    <ds:schemaRef ds:uri="http://schemas.microsoft.com/office/2006/metadata/properties"/>
    <ds:schemaRef ds:uri="http://purl.org/dc/dcmitype/"/>
    <ds:schemaRef ds:uri="a6b46a62-3a82-4f08-a851-59717d013146"/>
    <ds:schemaRef ds:uri="http://schemas.openxmlformats.org/package/2006/metadata/core-properti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20B39170-FAEE-49BE-8BEC-8EBADD6211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b46a62-3a82-4f08-a851-59717d0131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2437AB1-6B48-4D82-A6D7-676F7B317A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4315</Words>
  <Application>Microsoft Office PowerPoint</Application>
  <PresentationFormat>Breitbild</PresentationFormat>
  <Paragraphs>508</Paragraphs>
  <Slides>56</Slides>
  <Notes>35</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56</vt:i4>
      </vt:variant>
    </vt:vector>
  </HeadingPairs>
  <TitlesOfParts>
    <vt:vector size="65" baseType="lpstr">
      <vt:lpstr>Arial</vt:lpstr>
      <vt:lpstr>Calibri</vt:lpstr>
      <vt:lpstr>Calibri Light</vt:lpstr>
      <vt:lpstr>Courier New</vt:lpstr>
      <vt:lpstr>Montserrat</vt:lpstr>
      <vt:lpstr>Open Sans Light</vt:lpstr>
      <vt:lpstr>Verdana</vt:lpstr>
      <vt:lpstr>Wingdings</vt:lpstr>
      <vt:lpstr>Project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Gegenstand des Projektes </vt:lpstr>
      <vt:lpstr>„Smart@Fire “ – Das Produkt </vt:lpstr>
      <vt:lpstr>Projektablauf  </vt:lpstr>
      <vt:lpstr>„Smart@Fire “ – Das Ergebnis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SYNYO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iProcureSecurity Presentation</dc:title>
  <dc:creator>SYNYO</dc:creator>
  <cp:lastModifiedBy>Lucas Deimel</cp:lastModifiedBy>
  <cp:revision>143</cp:revision>
  <dcterms:created xsi:type="dcterms:W3CDTF">2019-05-16T10:14:01Z</dcterms:created>
  <dcterms:modified xsi:type="dcterms:W3CDTF">2022-03-04T10:23:53Z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0x01010029224BEBFD5D3843970B02F0AF9A56C0</vt:lpwstr>
  </property>
</Properties>
</file>